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07200" cy="9939338"/>
  <p:embeddedFontLst>
    <p:embeddedFont>
      <p:font typeface="Zen Maru Gothic Bold" panose="020B0600070205080204" charset="-128"/>
      <p:regular r:id="rId5"/>
    </p:embeddedFont>
    <p:embeddedFont>
      <p:font typeface="Zen Maru Gothic Medium" panose="020B0600070205080204" charset="-128"/>
      <p:regular r:id="rId6"/>
    </p:embeddedFont>
    <p:embeddedFont>
      <p:font typeface="HGP創英角ﾎﾟｯﾌﾟ体" panose="040B0A00000000000000" pitchFamily="50" charset="-128"/>
      <p:regular r:id="rId7"/>
    </p:embeddedFont>
    <p:embeddedFont>
      <p:font typeface="あかかね Ultra-Bold" panose="020B0600070205080204" charset="-128"/>
      <p:regular r:id="rId8"/>
    </p:embeddedFont>
    <p:embeddedFont>
      <p:font typeface="UD デジタル 教科書体 NK-B" panose="02020700000000000000" pitchFamily="18" charset="-12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9767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9532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9299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9067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8834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8599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8366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8133" algn="l" defTabSz="85953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09E"/>
    <a:srgbClr val="2BB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118" d="100"/>
          <a:sy n="118" d="100"/>
        </p:scale>
        <p:origin x="-1136" y="-72"/>
      </p:cViewPr>
      <p:guideLst>
        <p:guide orient="horz" pos="1906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533C355-1C58-4DF4-9F8A-6EF29D84D712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2933BB5-2CD7-4F51-A167-460FD5091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7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9767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9532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9299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9067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8834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78599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08366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38133" algn="l" defTabSz="85953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409" y="1879788"/>
            <a:ext cx="7654636" cy="12970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8" y="3429000"/>
            <a:ext cx="6303818" cy="1546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956" y="242328"/>
            <a:ext cx="2026227" cy="51631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274" y="242328"/>
            <a:ext cx="5928591" cy="51631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69" y="3888443"/>
            <a:ext cx="7654636" cy="1201831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369" y="2564747"/>
            <a:ext cx="7654636" cy="1323694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9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9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92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90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88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785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083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381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274" y="1411943"/>
            <a:ext cx="3977409" cy="399349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74" y="1411943"/>
            <a:ext cx="3977409" cy="399349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74" y="1354511"/>
            <a:ext cx="3978973" cy="56449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9767" indent="0">
              <a:buNone/>
              <a:defRPr sz="1900" b="1"/>
            </a:lvl2pPr>
            <a:lvl3pPr marL="859532" indent="0">
              <a:buNone/>
              <a:defRPr sz="1700" b="1"/>
            </a:lvl3pPr>
            <a:lvl4pPr marL="1289299" indent="0">
              <a:buNone/>
              <a:defRPr sz="1500" b="1"/>
            </a:lvl4pPr>
            <a:lvl5pPr marL="1719067" indent="0">
              <a:buNone/>
              <a:defRPr sz="1500" b="1"/>
            </a:lvl5pPr>
            <a:lvl6pPr marL="2148834" indent="0">
              <a:buNone/>
              <a:defRPr sz="1500" b="1"/>
            </a:lvl6pPr>
            <a:lvl7pPr marL="2578599" indent="0">
              <a:buNone/>
              <a:defRPr sz="1500" b="1"/>
            </a:lvl7pPr>
            <a:lvl8pPr marL="3008366" indent="0">
              <a:buNone/>
              <a:defRPr sz="1500" b="1"/>
            </a:lvl8pPr>
            <a:lvl9pPr marL="343813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74" y="1919007"/>
            <a:ext cx="3978973" cy="348643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4646" y="1354511"/>
            <a:ext cx="3980536" cy="56449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9767" indent="0">
              <a:buNone/>
              <a:defRPr sz="1900" b="1"/>
            </a:lvl2pPr>
            <a:lvl3pPr marL="859532" indent="0">
              <a:buNone/>
              <a:defRPr sz="1700" b="1"/>
            </a:lvl3pPr>
            <a:lvl4pPr marL="1289299" indent="0">
              <a:buNone/>
              <a:defRPr sz="1500" b="1"/>
            </a:lvl4pPr>
            <a:lvl5pPr marL="1719067" indent="0">
              <a:buNone/>
              <a:defRPr sz="1500" b="1"/>
            </a:lvl5pPr>
            <a:lvl6pPr marL="2148834" indent="0">
              <a:buNone/>
              <a:defRPr sz="1500" b="1"/>
            </a:lvl6pPr>
            <a:lvl7pPr marL="2578599" indent="0">
              <a:buNone/>
              <a:defRPr sz="1500" b="1"/>
            </a:lvl7pPr>
            <a:lvl8pPr marL="3008366" indent="0">
              <a:buNone/>
              <a:defRPr sz="1500" b="1"/>
            </a:lvl8pPr>
            <a:lvl9pPr marL="343813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4646" y="1919007"/>
            <a:ext cx="3980536" cy="348643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4" y="240927"/>
            <a:ext cx="2962733" cy="10253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884" y="240927"/>
            <a:ext cx="5034299" cy="516451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274" y="1266266"/>
            <a:ext cx="2962733" cy="4139173"/>
          </a:xfrm>
        </p:spPr>
        <p:txBody>
          <a:bodyPr/>
          <a:lstStyle>
            <a:lvl1pPr marL="0" indent="0">
              <a:buNone/>
              <a:defRPr sz="1300"/>
            </a:lvl1pPr>
            <a:lvl2pPr marL="429767" indent="0">
              <a:buNone/>
              <a:defRPr sz="1100"/>
            </a:lvl2pPr>
            <a:lvl3pPr marL="859532" indent="0">
              <a:buNone/>
              <a:defRPr sz="900"/>
            </a:lvl3pPr>
            <a:lvl4pPr marL="1289299" indent="0">
              <a:buNone/>
              <a:defRPr sz="800"/>
            </a:lvl4pPr>
            <a:lvl5pPr marL="1719067" indent="0">
              <a:buNone/>
              <a:defRPr sz="800"/>
            </a:lvl5pPr>
            <a:lvl6pPr marL="2148834" indent="0">
              <a:buNone/>
              <a:defRPr sz="800"/>
            </a:lvl6pPr>
            <a:lvl7pPr marL="2578599" indent="0">
              <a:buNone/>
              <a:defRPr sz="800"/>
            </a:lvl7pPr>
            <a:lvl8pPr marL="3008366" indent="0">
              <a:buNone/>
              <a:defRPr sz="800"/>
            </a:lvl8pPr>
            <a:lvl9pPr marL="343813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133" y="4235824"/>
            <a:ext cx="5403273" cy="50006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5133" y="540684"/>
            <a:ext cx="5403273" cy="3630706"/>
          </a:xfrm>
        </p:spPr>
        <p:txBody>
          <a:bodyPr/>
          <a:lstStyle>
            <a:lvl1pPr marL="0" indent="0">
              <a:buNone/>
              <a:defRPr sz="3000"/>
            </a:lvl1pPr>
            <a:lvl2pPr marL="429767" indent="0">
              <a:buNone/>
              <a:defRPr sz="2600"/>
            </a:lvl2pPr>
            <a:lvl3pPr marL="859532" indent="0">
              <a:buNone/>
              <a:defRPr sz="2300"/>
            </a:lvl3pPr>
            <a:lvl4pPr marL="1289299" indent="0">
              <a:buNone/>
              <a:defRPr sz="1900"/>
            </a:lvl4pPr>
            <a:lvl5pPr marL="1719067" indent="0">
              <a:buNone/>
              <a:defRPr sz="1900"/>
            </a:lvl5pPr>
            <a:lvl6pPr marL="2148834" indent="0">
              <a:buNone/>
              <a:defRPr sz="1900"/>
            </a:lvl6pPr>
            <a:lvl7pPr marL="2578599" indent="0">
              <a:buNone/>
              <a:defRPr sz="1900"/>
            </a:lvl7pPr>
            <a:lvl8pPr marL="3008366" indent="0">
              <a:buNone/>
              <a:defRPr sz="1900"/>
            </a:lvl8pPr>
            <a:lvl9pPr marL="343813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5133" y="4735887"/>
            <a:ext cx="5403273" cy="710172"/>
          </a:xfrm>
        </p:spPr>
        <p:txBody>
          <a:bodyPr/>
          <a:lstStyle>
            <a:lvl1pPr marL="0" indent="0">
              <a:buNone/>
              <a:defRPr sz="1300"/>
            </a:lvl1pPr>
            <a:lvl2pPr marL="429767" indent="0">
              <a:buNone/>
              <a:defRPr sz="1100"/>
            </a:lvl2pPr>
            <a:lvl3pPr marL="859532" indent="0">
              <a:buNone/>
              <a:defRPr sz="900"/>
            </a:lvl3pPr>
            <a:lvl4pPr marL="1289299" indent="0">
              <a:buNone/>
              <a:defRPr sz="800"/>
            </a:lvl4pPr>
            <a:lvl5pPr marL="1719067" indent="0">
              <a:buNone/>
              <a:defRPr sz="800"/>
            </a:lvl5pPr>
            <a:lvl6pPr marL="2148834" indent="0">
              <a:buNone/>
              <a:defRPr sz="800"/>
            </a:lvl6pPr>
            <a:lvl7pPr marL="2578599" indent="0">
              <a:buNone/>
              <a:defRPr sz="800"/>
            </a:lvl7pPr>
            <a:lvl8pPr marL="3008366" indent="0">
              <a:buNone/>
              <a:defRPr sz="800"/>
            </a:lvl8pPr>
            <a:lvl9pPr marL="343813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274" y="242329"/>
            <a:ext cx="8104909" cy="1008529"/>
          </a:xfrm>
          <a:prstGeom prst="rect">
            <a:avLst/>
          </a:prstGeom>
        </p:spPr>
        <p:txBody>
          <a:bodyPr vert="horz" lIns="85953" tIns="42977" rIns="85953" bIns="429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74" y="1411943"/>
            <a:ext cx="8104909" cy="3993497"/>
          </a:xfrm>
          <a:prstGeom prst="rect">
            <a:avLst/>
          </a:prstGeom>
        </p:spPr>
        <p:txBody>
          <a:bodyPr vert="horz" lIns="85953" tIns="42977" rIns="85953" bIns="429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274" y="5608546"/>
            <a:ext cx="2101273" cy="322169"/>
          </a:xfrm>
          <a:prstGeom prst="rect">
            <a:avLst/>
          </a:prstGeom>
        </p:spPr>
        <p:txBody>
          <a:bodyPr vert="horz" lIns="85953" tIns="42977" rIns="85953" bIns="4297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865" y="5608546"/>
            <a:ext cx="2851727" cy="322169"/>
          </a:xfrm>
          <a:prstGeom prst="rect">
            <a:avLst/>
          </a:prstGeom>
        </p:spPr>
        <p:txBody>
          <a:bodyPr vert="horz" lIns="85953" tIns="42977" rIns="85953" bIns="4297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3910" y="5608546"/>
            <a:ext cx="2101273" cy="322169"/>
          </a:xfrm>
          <a:prstGeom prst="rect">
            <a:avLst/>
          </a:prstGeom>
        </p:spPr>
        <p:txBody>
          <a:bodyPr vert="horz" lIns="85953" tIns="42977" rIns="85953" bIns="4297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59532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325" indent="-322325" algn="l" defTabSz="85953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8370" indent="-268604" algn="l" defTabSz="8595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416" indent="-214883" algn="l" defTabSz="8595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184" indent="-214883" algn="l" defTabSz="85953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950" indent="-214883" algn="l" defTabSz="85953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3716" indent="-214883" algn="l" defTabSz="8595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93483" indent="-214883" algn="l" defTabSz="8595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249" indent="-214883" algn="l" defTabSz="8595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6" indent="-214883" algn="l" defTabSz="8595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67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2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99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67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34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99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366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133" algn="l" defTabSz="8595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23" Type="http://schemas.openxmlformats.org/officeDocument/2006/relationships/image" Target="../media/image12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22" Type="http://schemas.openxmlformats.org/officeDocument/2006/relationships/image" Target="../media/image21.sv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9" Type="http://schemas.openxmlformats.org/officeDocument/2006/relationships/image" Target="../media/image22.png"/><Relationship Id="rId34" Type="http://schemas.openxmlformats.org/officeDocument/2006/relationships/image" Target="../media/image18.png"/><Relationship Id="rId21" Type="http://schemas.openxmlformats.org/officeDocument/2006/relationships/image" Target="../media/image37.svg"/><Relationship Id="rId42" Type="http://schemas.openxmlformats.org/officeDocument/2006/relationships/image" Target="../media/image2.png"/><Relationship Id="rId47" Type="http://schemas.openxmlformats.org/officeDocument/2006/relationships/image" Target="../media/image43.svg"/><Relationship Id="rId33" Type="http://schemas.openxmlformats.org/officeDocument/2006/relationships/image" Target="../media/image17.png"/><Relationship Id="rId38" Type="http://schemas.openxmlformats.org/officeDocument/2006/relationships/image" Target="../media/image21.png"/><Relationship Id="rId25" Type="http://schemas.openxmlformats.org/officeDocument/2006/relationships/image" Target="../media/image39.svg"/><Relationship Id="rId46" Type="http://schemas.openxmlformats.org/officeDocument/2006/relationships/image" Target="../media/image25.png"/><Relationship Id="rId2" Type="http://schemas.openxmlformats.org/officeDocument/2006/relationships/image" Target="../media/image14.png"/><Relationship Id="rId29" Type="http://schemas.openxmlformats.org/officeDocument/2006/relationships/image" Target="../media/image8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32" Type="http://schemas.openxmlformats.org/officeDocument/2006/relationships/image" Target="../media/image7.png"/><Relationship Id="rId37" Type="http://schemas.openxmlformats.org/officeDocument/2006/relationships/image" Target="../media/image20.png"/><Relationship Id="rId40" Type="http://schemas.openxmlformats.org/officeDocument/2006/relationships/image" Target="../media/image5.png"/><Relationship Id="rId45" Type="http://schemas.openxmlformats.org/officeDocument/2006/relationships/image" Target="../media/image41.svg"/><Relationship Id="rId28" Type="http://schemas.openxmlformats.org/officeDocument/2006/relationships/image" Target="../media/image15.png"/><Relationship Id="rId36" Type="http://schemas.openxmlformats.org/officeDocument/2006/relationships/image" Target="../media/image10.png"/><Relationship Id="rId15" Type="http://schemas.openxmlformats.org/officeDocument/2006/relationships/image" Target="../media/image19.svg"/><Relationship Id="rId23" Type="http://schemas.openxmlformats.org/officeDocument/2006/relationships/image" Target="../media/image8.svg"/><Relationship Id="rId31" Type="http://schemas.openxmlformats.org/officeDocument/2006/relationships/image" Target="../media/image6.png"/><Relationship Id="rId44" Type="http://schemas.openxmlformats.org/officeDocument/2006/relationships/image" Target="../media/image24.png"/><Relationship Id="rId27" Type="http://schemas.openxmlformats.org/officeDocument/2006/relationships/image" Target="../media/image26.svg"/><Relationship Id="rId4" Type="http://schemas.openxmlformats.org/officeDocument/2006/relationships/image" Target="../media/image15.svg"/><Relationship Id="rId30" Type="http://schemas.openxmlformats.org/officeDocument/2006/relationships/image" Target="../media/image16.png"/><Relationship Id="rId9" Type="http://schemas.openxmlformats.org/officeDocument/2006/relationships/image" Target="../media/image11.svg"/><Relationship Id="rId35" Type="http://schemas.openxmlformats.org/officeDocument/2006/relationships/image" Target="../media/image19.png"/><Relationship Id="rId43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916197" y="6026046"/>
            <a:ext cx="1261939" cy="1183318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510173" y="3162882"/>
            <a:ext cx="1768670" cy="409336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933865" y="1577026"/>
            <a:ext cx="1709612" cy="576577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4449" y="-102959"/>
            <a:ext cx="1748127" cy="474915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6569459" y="2166142"/>
            <a:ext cx="3441306" cy="1915837"/>
          </a:xfrm>
          <a:custGeom>
            <a:avLst/>
            <a:gdLst/>
            <a:ahLst/>
            <a:cxnLst/>
            <a:rect l="l" t="t" r="r" b="b"/>
            <a:pathLst>
              <a:path w="3494249" h="2171282">
                <a:moveTo>
                  <a:pt x="0" y="0"/>
                </a:moveTo>
                <a:lnTo>
                  <a:pt x="3494249" y="0"/>
                </a:lnTo>
                <a:lnTo>
                  <a:pt x="3494249" y="2171282"/>
                </a:lnTo>
                <a:lnTo>
                  <a:pt x="0" y="2171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304502" y="-135640"/>
            <a:ext cx="3296997" cy="7129280"/>
            <a:chOff x="0" y="0"/>
            <a:chExt cx="1166961" cy="28165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6961" cy="2816506"/>
            </a:xfrm>
            <a:custGeom>
              <a:avLst/>
              <a:gdLst/>
              <a:ahLst/>
              <a:cxnLst/>
              <a:rect l="l" t="t" r="r" b="b"/>
              <a:pathLst>
                <a:path w="1166961" h="2816506">
                  <a:moveTo>
                    <a:pt x="0" y="0"/>
                  </a:moveTo>
                  <a:lnTo>
                    <a:pt x="1166961" y="0"/>
                  </a:lnTo>
                  <a:lnTo>
                    <a:pt x="1166961" y="2816506"/>
                  </a:lnTo>
                  <a:lnTo>
                    <a:pt x="0" y="28165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66961" cy="2864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94749" y="-262021"/>
            <a:ext cx="3116505" cy="1722166"/>
            <a:chOff x="0" y="0"/>
            <a:chExt cx="1103077" cy="6803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3077" cy="680362"/>
            </a:xfrm>
            <a:custGeom>
              <a:avLst/>
              <a:gdLst/>
              <a:ahLst/>
              <a:cxnLst/>
              <a:rect l="l" t="t" r="r" b="b"/>
              <a:pathLst>
                <a:path w="1103077" h="680362">
                  <a:moveTo>
                    <a:pt x="92968" y="0"/>
                  </a:moveTo>
                  <a:lnTo>
                    <a:pt x="1010109" y="0"/>
                  </a:lnTo>
                  <a:cubicBezTo>
                    <a:pt x="1061453" y="0"/>
                    <a:pt x="1103077" y="41623"/>
                    <a:pt x="1103077" y="92968"/>
                  </a:cubicBezTo>
                  <a:lnTo>
                    <a:pt x="1103077" y="587394"/>
                  </a:lnTo>
                  <a:cubicBezTo>
                    <a:pt x="1103077" y="612050"/>
                    <a:pt x="1093282" y="635697"/>
                    <a:pt x="1075847" y="653132"/>
                  </a:cubicBezTo>
                  <a:cubicBezTo>
                    <a:pt x="1058412" y="670567"/>
                    <a:pt x="1034765" y="680362"/>
                    <a:pt x="1010109" y="680362"/>
                  </a:cubicBezTo>
                  <a:lnTo>
                    <a:pt x="92968" y="680362"/>
                  </a:lnTo>
                  <a:cubicBezTo>
                    <a:pt x="68311" y="680362"/>
                    <a:pt x="44665" y="670567"/>
                    <a:pt x="27230" y="653132"/>
                  </a:cubicBezTo>
                  <a:cubicBezTo>
                    <a:pt x="9795" y="635697"/>
                    <a:pt x="0" y="612050"/>
                    <a:pt x="0" y="587394"/>
                  </a:cubicBezTo>
                  <a:lnTo>
                    <a:pt x="0" y="92968"/>
                  </a:lnTo>
                  <a:cubicBezTo>
                    <a:pt x="0" y="41623"/>
                    <a:pt x="41623" y="0"/>
                    <a:pt x="92968" y="0"/>
                  </a:cubicBezTo>
                  <a:close/>
                </a:path>
              </a:pathLst>
            </a:custGeom>
            <a:solidFill>
              <a:srgbClr val="F0EA3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03077" cy="718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44799" y="5101506"/>
            <a:ext cx="927766" cy="829699"/>
          </a:xfrm>
          <a:custGeom>
            <a:avLst/>
            <a:gdLst/>
            <a:ahLst/>
            <a:cxnLst/>
            <a:rect l="l" t="t" r="r" b="b"/>
            <a:pathLst>
              <a:path w="942039" h="940326">
                <a:moveTo>
                  <a:pt x="0" y="0"/>
                </a:moveTo>
                <a:lnTo>
                  <a:pt x="942039" y="0"/>
                </a:lnTo>
                <a:lnTo>
                  <a:pt x="942039" y="940326"/>
                </a:lnTo>
                <a:lnTo>
                  <a:pt x="0" y="940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88742">
            <a:off x="3481521" y="5197256"/>
            <a:ext cx="1573340" cy="815336"/>
          </a:xfrm>
          <a:custGeom>
            <a:avLst/>
            <a:gdLst/>
            <a:ahLst/>
            <a:cxnLst/>
            <a:rect l="l" t="t" r="r" b="b"/>
            <a:pathLst>
              <a:path w="1597545" h="924048">
                <a:moveTo>
                  <a:pt x="0" y="0"/>
                </a:moveTo>
                <a:lnTo>
                  <a:pt x="1597546" y="0"/>
                </a:lnTo>
                <a:lnTo>
                  <a:pt x="1597546" y="924048"/>
                </a:lnTo>
                <a:lnTo>
                  <a:pt x="0" y="924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604099" y="1552595"/>
            <a:ext cx="2697804" cy="241703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8046" y="0"/>
                  </a:moveTo>
                  <a:lnTo>
                    <a:pt x="764754" y="0"/>
                  </a:lnTo>
                  <a:cubicBezTo>
                    <a:pt x="777497" y="0"/>
                    <a:pt x="789717" y="5062"/>
                    <a:pt x="798728" y="14072"/>
                  </a:cubicBezTo>
                  <a:cubicBezTo>
                    <a:pt x="807738" y="23083"/>
                    <a:pt x="812800" y="35303"/>
                    <a:pt x="812800" y="48046"/>
                  </a:cubicBezTo>
                  <a:lnTo>
                    <a:pt x="812800" y="764754"/>
                  </a:lnTo>
                  <a:cubicBezTo>
                    <a:pt x="812800" y="777497"/>
                    <a:pt x="807738" y="789717"/>
                    <a:pt x="798728" y="798728"/>
                  </a:cubicBezTo>
                  <a:cubicBezTo>
                    <a:pt x="789717" y="807738"/>
                    <a:pt x="777497" y="812800"/>
                    <a:pt x="764754" y="812800"/>
                  </a:cubicBezTo>
                  <a:lnTo>
                    <a:pt x="48046" y="812800"/>
                  </a:lnTo>
                  <a:cubicBezTo>
                    <a:pt x="35303" y="812800"/>
                    <a:pt x="23083" y="807738"/>
                    <a:pt x="14072" y="798728"/>
                  </a:cubicBezTo>
                  <a:cubicBezTo>
                    <a:pt x="5062" y="789717"/>
                    <a:pt x="0" y="777497"/>
                    <a:pt x="0" y="764754"/>
                  </a:cubicBezTo>
                  <a:lnTo>
                    <a:pt x="0" y="48046"/>
                  </a:lnTo>
                  <a:cubicBezTo>
                    <a:pt x="0" y="35303"/>
                    <a:pt x="5062" y="23083"/>
                    <a:pt x="14072" y="14072"/>
                  </a:cubicBezTo>
                  <a:cubicBezTo>
                    <a:pt x="23083" y="5062"/>
                    <a:pt x="35303" y="0"/>
                    <a:pt x="48046" y="0"/>
                  </a:cubicBezTo>
                  <a:close/>
                </a:path>
              </a:pathLst>
            </a:custGeom>
            <a:blipFill>
              <a:blip r:embed="rId7"/>
              <a:stretch>
                <a:fillRect l="-24999" r="-25000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 rot="-219244">
            <a:off x="2358122" y="269892"/>
            <a:ext cx="805182" cy="806426"/>
          </a:xfrm>
          <a:custGeom>
            <a:avLst/>
            <a:gdLst/>
            <a:ahLst/>
            <a:cxnLst/>
            <a:rect l="l" t="t" r="r" b="b"/>
            <a:pathLst>
              <a:path w="817569" h="913949">
                <a:moveTo>
                  <a:pt x="0" y="0"/>
                </a:moveTo>
                <a:lnTo>
                  <a:pt x="817569" y="0"/>
                </a:lnTo>
                <a:lnTo>
                  <a:pt x="817569" y="913949"/>
                </a:lnTo>
                <a:lnTo>
                  <a:pt x="0" y="913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 flipV="1">
            <a:off x="8932600" y="1957182"/>
            <a:ext cx="1817025" cy="168467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8017880" y="6625179"/>
            <a:ext cx="1775272" cy="385711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6686707" y="1816860"/>
            <a:ext cx="779713" cy="69856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609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77563" y="2015563"/>
            <a:ext cx="779713" cy="69856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BCE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90112" y="1778490"/>
            <a:ext cx="779713" cy="69856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609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080968" y="1977192"/>
            <a:ext cx="779713" cy="69856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BCE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866347" y="2504245"/>
            <a:ext cx="2649746" cy="949248"/>
          </a:xfrm>
          <a:custGeom>
            <a:avLst/>
            <a:gdLst/>
            <a:ahLst/>
            <a:cxnLst/>
            <a:rect l="l" t="t" r="r" b="b"/>
            <a:pathLst>
              <a:path w="2690511" h="1075814">
                <a:moveTo>
                  <a:pt x="0" y="0"/>
                </a:moveTo>
                <a:lnTo>
                  <a:pt x="2690511" y="0"/>
                </a:lnTo>
                <a:lnTo>
                  <a:pt x="2690511" y="1075814"/>
                </a:lnTo>
                <a:lnTo>
                  <a:pt x="0" y="1075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597702" y="5720228"/>
            <a:ext cx="1344151" cy="1161241"/>
          </a:xfrm>
          <a:custGeom>
            <a:avLst/>
            <a:gdLst/>
            <a:ahLst/>
            <a:cxnLst/>
            <a:rect l="l" t="t" r="r" b="b"/>
            <a:pathLst>
              <a:path w="1364830" h="1316073">
                <a:moveTo>
                  <a:pt x="0" y="0"/>
                </a:moveTo>
                <a:lnTo>
                  <a:pt x="1364830" y="0"/>
                </a:lnTo>
                <a:lnTo>
                  <a:pt x="1364830" y="1316073"/>
                </a:lnTo>
                <a:lnTo>
                  <a:pt x="0" y="1316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l="-71081"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7073621" y="4179223"/>
            <a:ext cx="2367311" cy="1541419"/>
            <a:chOff x="0" y="0"/>
            <a:chExt cx="3204974" cy="2329256"/>
          </a:xfrm>
        </p:grpSpPr>
        <p:sp>
          <p:nvSpPr>
            <p:cNvPr id="36" name="Freeform 36"/>
            <p:cNvSpPr/>
            <p:nvPr/>
          </p:nvSpPr>
          <p:spPr>
            <a:xfrm rot="689556">
              <a:off x="1627787" y="117115"/>
              <a:ext cx="1384384" cy="2074689"/>
            </a:xfrm>
            <a:custGeom>
              <a:avLst/>
              <a:gdLst/>
              <a:ahLst/>
              <a:cxnLst/>
              <a:rect l="l" t="t" r="r" b="b"/>
              <a:pathLst>
                <a:path w="1384384" h="2074689">
                  <a:moveTo>
                    <a:pt x="0" y="0"/>
                  </a:moveTo>
                  <a:lnTo>
                    <a:pt x="1384383" y="0"/>
                  </a:lnTo>
                  <a:lnTo>
                    <a:pt x="1384383" y="2074689"/>
                  </a:lnTo>
                  <a:lnTo>
                    <a:pt x="0" y="2074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630173" flipH="1">
              <a:off x="167499" y="236675"/>
              <a:ext cx="1482307" cy="1974017"/>
            </a:xfrm>
            <a:custGeom>
              <a:avLst/>
              <a:gdLst/>
              <a:ahLst/>
              <a:cxnLst/>
              <a:rect l="l" t="t" r="r" b="b"/>
              <a:pathLst>
                <a:path w="1482307" h="1974017">
                  <a:moveTo>
                    <a:pt x="1482308" y="0"/>
                  </a:moveTo>
                  <a:lnTo>
                    <a:pt x="0" y="0"/>
                  </a:lnTo>
                  <a:lnTo>
                    <a:pt x="0" y="1974016"/>
                  </a:lnTo>
                  <a:lnTo>
                    <a:pt x="1482308" y="1974016"/>
                  </a:lnTo>
                  <a:lnTo>
                    <a:pt x="1482308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8" name="Freeform 38"/>
          <p:cNvSpPr/>
          <p:nvPr/>
        </p:nvSpPr>
        <p:spPr>
          <a:xfrm>
            <a:off x="9379807" y="5516742"/>
            <a:ext cx="623627" cy="1029843"/>
          </a:xfrm>
          <a:custGeom>
            <a:avLst/>
            <a:gdLst/>
            <a:ahLst/>
            <a:cxnLst/>
            <a:rect l="l" t="t" r="r" b="b"/>
            <a:pathLst>
              <a:path w="633221" h="1167155">
                <a:moveTo>
                  <a:pt x="0" y="0"/>
                </a:moveTo>
                <a:lnTo>
                  <a:pt x="633221" y="0"/>
                </a:lnTo>
                <a:lnTo>
                  <a:pt x="633221" y="1167155"/>
                </a:lnTo>
                <a:lnTo>
                  <a:pt x="0" y="116715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9" name="AutoShape 39"/>
          <p:cNvSpPr/>
          <p:nvPr/>
        </p:nvSpPr>
        <p:spPr>
          <a:xfrm>
            <a:off x="9305222" y="3997449"/>
            <a:ext cx="1775272" cy="385711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0" name="Freeform 40"/>
          <p:cNvSpPr/>
          <p:nvPr/>
        </p:nvSpPr>
        <p:spPr>
          <a:xfrm>
            <a:off x="8290111" y="-215721"/>
            <a:ext cx="2790383" cy="1409081"/>
          </a:xfrm>
          <a:custGeom>
            <a:avLst/>
            <a:gdLst/>
            <a:ahLst/>
            <a:cxnLst/>
            <a:rect l="l" t="t" r="r" b="b"/>
            <a:pathLst>
              <a:path w="2833312" h="1596958">
                <a:moveTo>
                  <a:pt x="0" y="0"/>
                </a:moveTo>
                <a:lnTo>
                  <a:pt x="2833313" y="0"/>
                </a:lnTo>
                <a:lnTo>
                  <a:pt x="2833313" y="1596957"/>
                </a:lnTo>
                <a:lnTo>
                  <a:pt x="0" y="15969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579415">
            <a:off x="1207072" y="309371"/>
            <a:ext cx="667161" cy="727324"/>
          </a:xfrm>
          <a:custGeom>
            <a:avLst/>
            <a:gdLst/>
            <a:ahLst/>
            <a:cxnLst/>
            <a:rect l="l" t="t" r="r" b="b"/>
            <a:pathLst>
              <a:path w="677425" h="824300">
                <a:moveTo>
                  <a:pt x="0" y="0"/>
                </a:moveTo>
                <a:lnTo>
                  <a:pt x="677425" y="0"/>
                </a:lnTo>
                <a:lnTo>
                  <a:pt x="677425" y="824300"/>
                </a:lnTo>
                <a:lnTo>
                  <a:pt x="0" y="824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-442261" y="4901001"/>
            <a:ext cx="3016436" cy="1511567"/>
            <a:chOff x="0" y="0"/>
            <a:chExt cx="4083790" cy="228414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799245" cy="2284145"/>
              <a:chOff x="0" y="0"/>
              <a:chExt cx="993267" cy="59716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993267" cy="597162"/>
              </a:xfrm>
              <a:custGeom>
                <a:avLst/>
                <a:gdLst/>
                <a:ahLst/>
                <a:cxnLst/>
                <a:rect l="l" t="t" r="r" b="b"/>
                <a:pathLst>
                  <a:path w="993267" h="597162">
                    <a:moveTo>
                      <a:pt x="103246" y="0"/>
                    </a:moveTo>
                    <a:lnTo>
                      <a:pt x="890020" y="0"/>
                    </a:lnTo>
                    <a:cubicBezTo>
                      <a:pt x="917403" y="0"/>
                      <a:pt x="943664" y="10878"/>
                      <a:pt x="963026" y="30240"/>
                    </a:cubicBezTo>
                    <a:cubicBezTo>
                      <a:pt x="982389" y="49602"/>
                      <a:pt x="993267" y="75864"/>
                      <a:pt x="993267" y="103246"/>
                    </a:cubicBezTo>
                    <a:lnTo>
                      <a:pt x="993267" y="493916"/>
                    </a:lnTo>
                    <a:cubicBezTo>
                      <a:pt x="993267" y="550937"/>
                      <a:pt x="947042" y="597162"/>
                      <a:pt x="890020" y="597162"/>
                    </a:cubicBezTo>
                    <a:lnTo>
                      <a:pt x="103246" y="597162"/>
                    </a:lnTo>
                    <a:cubicBezTo>
                      <a:pt x="75864" y="597162"/>
                      <a:pt x="49602" y="586284"/>
                      <a:pt x="30240" y="566922"/>
                    </a:cubicBezTo>
                    <a:cubicBezTo>
                      <a:pt x="10878" y="547560"/>
                      <a:pt x="0" y="521299"/>
                      <a:pt x="0" y="493916"/>
                    </a:cubicBezTo>
                    <a:lnTo>
                      <a:pt x="0" y="103246"/>
                    </a:lnTo>
                    <a:cubicBezTo>
                      <a:pt x="0" y="46225"/>
                      <a:pt x="46225" y="0"/>
                      <a:pt x="10324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993267" cy="6352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74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843166" y="930453"/>
              <a:ext cx="3240624" cy="1046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返却の手間なし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！</a:t>
              </a:r>
            </a:p>
            <a:p>
              <a:pPr algn="just">
                <a:lnSpc>
                  <a:spcPts val="1833"/>
                </a:lnSpc>
              </a:pPr>
              <a:r>
                <a:rPr lang="en-US" sz="1200" b="1" dirty="0" err="1" smtClean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電子書籍は貸出返却日に</a:t>
              </a:r>
              <a:endParaRPr lang="en-US" sz="12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endParaRPr>
            </a:p>
            <a:p>
              <a:pPr algn="just"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なると、自動で返却されます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。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96139" y="359211"/>
              <a:ext cx="3240621" cy="437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600" b="1" dirty="0" err="1">
                  <a:solidFill>
                    <a:srgbClr val="EA609E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返却日、気にしない</a:t>
              </a:r>
              <a:r>
                <a:rPr lang="en-US" sz="1600" b="1" dirty="0">
                  <a:solidFill>
                    <a:srgbClr val="EA609E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！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62803" y="3074853"/>
            <a:ext cx="2641296" cy="1511567"/>
            <a:chOff x="0" y="0"/>
            <a:chExt cx="3575908" cy="2284145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3575908" cy="2284145"/>
              <a:chOff x="0" y="0"/>
              <a:chExt cx="934878" cy="59716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34878" cy="597162"/>
              </a:xfrm>
              <a:custGeom>
                <a:avLst/>
                <a:gdLst/>
                <a:ahLst/>
                <a:cxnLst/>
                <a:rect l="l" t="t" r="r" b="b"/>
                <a:pathLst>
                  <a:path w="934878" h="597162">
                    <a:moveTo>
                      <a:pt x="109694" y="0"/>
                    </a:moveTo>
                    <a:lnTo>
                      <a:pt x="825184" y="0"/>
                    </a:lnTo>
                    <a:cubicBezTo>
                      <a:pt x="854276" y="0"/>
                      <a:pt x="882178" y="11557"/>
                      <a:pt x="902749" y="32129"/>
                    </a:cubicBezTo>
                    <a:cubicBezTo>
                      <a:pt x="923321" y="52700"/>
                      <a:pt x="934878" y="80602"/>
                      <a:pt x="934878" y="109694"/>
                    </a:cubicBezTo>
                    <a:lnTo>
                      <a:pt x="934878" y="487468"/>
                    </a:lnTo>
                    <a:cubicBezTo>
                      <a:pt x="934878" y="516560"/>
                      <a:pt x="923321" y="544462"/>
                      <a:pt x="902749" y="565033"/>
                    </a:cubicBezTo>
                    <a:cubicBezTo>
                      <a:pt x="882178" y="585605"/>
                      <a:pt x="854276" y="597162"/>
                      <a:pt x="825184" y="597162"/>
                    </a:cubicBezTo>
                    <a:lnTo>
                      <a:pt x="109694" y="597162"/>
                    </a:lnTo>
                    <a:cubicBezTo>
                      <a:pt x="80602" y="597162"/>
                      <a:pt x="52700" y="585605"/>
                      <a:pt x="32129" y="565033"/>
                    </a:cubicBezTo>
                    <a:cubicBezTo>
                      <a:pt x="11557" y="544462"/>
                      <a:pt x="0" y="516560"/>
                      <a:pt x="0" y="487468"/>
                    </a:cubicBezTo>
                    <a:lnTo>
                      <a:pt x="0" y="109694"/>
                    </a:lnTo>
                    <a:cubicBezTo>
                      <a:pt x="0" y="80602"/>
                      <a:pt x="11557" y="52700"/>
                      <a:pt x="32129" y="32129"/>
                    </a:cubicBezTo>
                    <a:cubicBezTo>
                      <a:pt x="52700" y="11557"/>
                      <a:pt x="80602" y="0"/>
                      <a:pt x="1096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934878" cy="6352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74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335284" y="882797"/>
              <a:ext cx="3240624" cy="1046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ワンクリックで、貸出完了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！</a:t>
              </a:r>
            </a:p>
            <a:p>
              <a:pPr algn="just"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そのまますぐに読むことが</a:t>
              </a:r>
              <a:endParaRPr lang="en-US" sz="12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endParaRPr>
            </a:p>
            <a:p>
              <a:pPr algn="just"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できます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。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32877" y="315136"/>
              <a:ext cx="3240624" cy="437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600" b="1" dirty="0" err="1">
                  <a:solidFill>
                    <a:srgbClr val="2BBCE8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手軽に読書</a:t>
              </a:r>
              <a:r>
                <a:rPr lang="en-US" sz="1600" b="1" dirty="0">
                  <a:solidFill>
                    <a:srgbClr val="2BBCE8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！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-266319" y="-407711"/>
            <a:ext cx="1463140" cy="1310868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BCE8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sp>
        <p:nvSpPr>
          <p:cNvPr id="57" name="Freeform 57"/>
          <p:cNvSpPr/>
          <p:nvPr/>
        </p:nvSpPr>
        <p:spPr>
          <a:xfrm>
            <a:off x="2550194" y="1991769"/>
            <a:ext cx="622978" cy="512477"/>
          </a:xfrm>
          <a:custGeom>
            <a:avLst/>
            <a:gdLst/>
            <a:ahLst/>
            <a:cxnLst/>
            <a:rect l="l" t="t" r="r" b="b"/>
            <a:pathLst>
              <a:path w="632562" h="580807">
                <a:moveTo>
                  <a:pt x="0" y="0"/>
                </a:moveTo>
                <a:lnTo>
                  <a:pt x="632562" y="0"/>
                </a:lnTo>
                <a:lnTo>
                  <a:pt x="632562" y="580808"/>
                </a:lnTo>
                <a:lnTo>
                  <a:pt x="0" y="58080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-342181" y="1153106"/>
            <a:ext cx="2806261" cy="1608008"/>
            <a:chOff x="0" y="-145733"/>
            <a:chExt cx="3799245" cy="2429878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-145733"/>
              <a:ext cx="3799245" cy="2429878"/>
              <a:chOff x="0" y="-38100"/>
              <a:chExt cx="993267" cy="635262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993267" cy="597162"/>
              </a:xfrm>
              <a:custGeom>
                <a:avLst/>
                <a:gdLst/>
                <a:ahLst/>
                <a:cxnLst/>
                <a:rect l="l" t="t" r="r" b="b"/>
                <a:pathLst>
                  <a:path w="993267" h="597162">
                    <a:moveTo>
                      <a:pt x="103246" y="0"/>
                    </a:moveTo>
                    <a:lnTo>
                      <a:pt x="890020" y="0"/>
                    </a:lnTo>
                    <a:cubicBezTo>
                      <a:pt x="917403" y="0"/>
                      <a:pt x="943664" y="10878"/>
                      <a:pt x="963026" y="30240"/>
                    </a:cubicBezTo>
                    <a:cubicBezTo>
                      <a:pt x="982389" y="49602"/>
                      <a:pt x="993267" y="75864"/>
                      <a:pt x="993267" y="103246"/>
                    </a:cubicBezTo>
                    <a:lnTo>
                      <a:pt x="993267" y="493916"/>
                    </a:lnTo>
                    <a:cubicBezTo>
                      <a:pt x="993267" y="550937"/>
                      <a:pt x="947042" y="597162"/>
                      <a:pt x="890020" y="597162"/>
                    </a:cubicBezTo>
                    <a:lnTo>
                      <a:pt x="103246" y="597162"/>
                    </a:lnTo>
                    <a:cubicBezTo>
                      <a:pt x="75864" y="597162"/>
                      <a:pt x="49602" y="586284"/>
                      <a:pt x="30240" y="566922"/>
                    </a:cubicBezTo>
                    <a:cubicBezTo>
                      <a:pt x="10878" y="547560"/>
                      <a:pt x="0" y="521299"/>
                      <a:pt x="0" y="493916"/>
                    </a:cubicBezTo>
                    <a:lnTo>
                      <a:pt x="0" y="103246"/>
                    </a:lnTo>
                    <a:cubicBezTo>
                      <a:pt x="0" y="46225"/>
                      <a:pt x="46225" y="0"/>
                      <a:pt x="10324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993267" cy="6352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74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767651" y="734110"/>
              <a:ext cx="2798841" cy="13952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図書館に行く必要なし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！</a:t>
              </a:r>
            </a:p>
            <a:p>
              <a:pPr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自宅からや、通学途中など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、</a:t>
              </a:r>
            </a:p>
            <a:p>
              <a:pPr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どこからでも、いつでも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、</a:t>
              </a:r>
            </a:p>
            <a:p>
              <a:pPr>
                <a:lnSpc>
                  <a:spcPts val="1833"/>
                </a:lnSpc>
              </a:pPr>
              <a:r>
                <a:rPr lang="en-US" sz="1200" b="1" dirty="0" err="1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利用することができます</a:t>
              </a:r>
              <a:r>
                <a:rPr lang="en-US" sz="1200" b="1" dirty="0">
                  <a:solidFill>
                    <a:srgbClr val="54545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。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90906" y="213327"/>
              <a:ext cx="3165592" cy="465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600" b="1" dirty="0" err="1">
                  <a:solidFill>
                    <a:srgbClr val="EA609E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いつもでも、どこでも</a:t>
              </a:r>
              <a:r>
                <a:rPr lang="en-US" sz="1600" b="1" dirty="0">
                  <a:solidFill>
                    <a:srgbClr val="EA609E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！</a:t>
              </a:r>
            </a:p>
          </p:txBody>
        </p:sp>
      </p:grpSp>
      <p:sp>
        <p:nvSpPr>
          <p:cNvPr id="64" name="Freeform 64"/>
          <p:cNvSpPr/>
          <p:nvPr/>
        </p:nvSpPr>
        <p:spPr>
          <a:xfrm>
            <a:off x="246017" y="3774944"/>
            <a:ext cx="622978" cy="512477"/>
          </a:xfrm>
          <a:custGeom>
            <a:avLst/>
            <a:gdLst/>
            <a:ahLst/>
            <a:cxnLst/>
            <a:rect l="l" t="t" r="r" b="b"/>
            <a:pathLst>
              <a:path w="632562" h="580807">
                <a:moveTo>
                  <a:pt x="0" y="0"/>
                </a:moveTo>
                <a:lnTo>
                  <a:pt x="632562" y="0"/>
                </a:lnTo>
                <a:lnTo>
                  <a:pt x="632562" y="580807"/>
                </a:lnTo>
                <a:lnTo>
                  <a:pt x="0" y="58080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2550194" y="5004760"/>
            <a:ext cx="622978" cy="512477"/>
          </a:xfrm>
          <a:custGeom>
            <a:avLst/>
            <a:gdLst/>
            <a:ahLst/>
            <a:cxnLst/>
            <a:rect l="l" t="t" r="r" b="b"/>
            <a:pathLst>
              <a:path w="632562" h="580807">
                <a:moveTo>
                  <a:pt x="0" y="0"/>
                </a:moveTo>
                <a:lnTo>
                  <a:pt x="632562" y="0"/>
                </a:lnTo>
                <a:lnTo>
                  <a:pt x="632562" y="580807"/>
                </a:lnTo>
                <a:lnTo>
                  <a:pt x="0" y="58080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3604099" y="6370546"/>
            <a:ext cx="269780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4"/>
              </a:lnSpc>
            </a:pPr>
            <a:r>
              <a:rPr lang="en-US" sz="9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電話</a:t>
            </a:r>
            <a:r>
              <a:rPr lang="en-US" sz="9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: 000-0000-0000　</a:t>
            </a:r>
            <a:r>
              <a:rPr lang="en-US" sz="9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メール</a:t>
            </a:r>
            <a:r>
              <a:rPr lang="en-US" sz="9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: ××@××.××.jp</a:t>
            </a:r>
          </a:p>
          <a:p>
            <a:pPr algn="ctr">
              <a:lnSpc>
                <a:spcPts val="1504"/>
              </a:lnSpc>
            </a:pPr>
            <a:r>
              <a:rPr lang="en-US" sz="9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Webサイト：https</a:t>
            </a:r>
            <a:r>
              <a:rPr lang="en-US" sz="9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://×××.××.jp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344799" y="5911479"/>
            <a:ext cx="92776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100" b="1">
                <a:solidFill>
                  <a:srgbClr val="727171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SNS</a:t>
            </a:r>
          </a:p>
        </p:txBody>
      </p:sp>
      <p:sp>
        <p:nvSpPr>
          <p:cNvPr id="68" name="TextBox 68"/>
          <p:cNvSpPr txBox="1"/>
          <p:nvPr/>
        </p:nvSpPr>
        <p:spPr>
          <a:xfrm rot="-493575">
            <a:off x="3591477" y="5251140"/>
            <a:ext cx="13310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200" b="1" dirty="0" err="1">
                <a:solidFill>
                  <a:srgbClr val="EA609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SNSで最新情報を</a:t>
            </a:r>
            <a:endParaRPr lang="en-US" sz="1200" b="1" dirty="0">
              <a:solidFill>
                <a:srgbClr val="EA609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  <a:p>
            <a:pPr algn="ctr">
              <a:lnSpc>
                <a:spcPts val="1954"/>
              </a:lnSpc>
            </a:pPr>
            <a:r>
              <a:rPr lang="en-US" sz="1200" b="1" dirty="0" err="1">
                <a:solidFill>
                  <a:srgbClr val="EA609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発信しています</a:t>
            </a:r>
            <a:r>
              <a:rPr lang="en-US" sz="1200" b="1" dirty="0">
                <a:solidFill>
                  <a:srgbClr val="EA609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！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604099" y="4021534"/>
            <a:ext cx="269780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04"/>
              </a:lnSpc>
            </a:pPr>
            <a:r>
              <a:rPr lang="en-US" sz="9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図書館へも是非来てくださいね</a:t>
            </a:r>
            <a:r>
              <a:rPr lang="en-US" sz="9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。「</a:t>
            </a:r>
            <a:r>
              <a:rPr lang="en-US" sz="9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このような本を探しているけど、見つけられない</a:t>
            </a:r>
            <a:r>
              <a:rPr lang="en-US" sz="9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」「</a:t>
            </a:r>
            <a:r>
              <a:rPr lang="en-US" sz="9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電子書籍の使い方について、もっと詳しく知りたい」などございましたら、お気軽に、カウンターへお声がけください</a:t>
            </a:r>
            <a:r>
              <a:rPr lang="en-US" sz="9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962982" y="6217289"/>
            <a:ext cx="240947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（</a:t>
            </a:r>
            <a:r>
              <a:rPr lang="en-US" sz="13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株）紀伊國屋書店</a:t>
            </a:r>
            <a:endParaRPr lang="en-US" sz="13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6782254" y="3377855"/>
            <a:ext cx="2960293" cy="49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rPr>
              <a:t>使い方ガイド</a:t>
            </a:r>
            <a:endParaRPr lang="en-US" sz="3100" dirty="0">
              <a:solidFill>
                <a:srgbClr val="2BBCE8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あかかね Ultra-Bold"/>
              <a:sym typeface="あかかね Ultra-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6754672" y="1812450"/>
            <a:ext cx="61687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1"/>
              </a:lnSpc>
              <a:spcBef>
                <a:spcPct val="0"/>
              </a:spcBef>
            </a:pPr>
            <a:r>
              <a:rPr lang="en-US" sz="3800" b="1" spc="-377" dirty="0">
                <a:solidFill>
                  <a:srgbClr val="2BBCE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あかかね Ultra-Bold"/>
                <a:sym typeface="あかかね Ultra-Bold"/>
              </a:rPr>
              <a:t>電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550846" y="2007595"/>
            <a:ext cx="616873" cy="64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1"/>
              </a:lnSpc>
              <a:spcBef>
                <a:spcPct val="0"/>
              </a:spcBef>
            </a:pPr>
            <a:r>
              <a:rPr lang="en-US" sz="3800" b="1" spc="-377" dirty="0">
                <a:solidFill>
                  <a:srgbClr val="F0EA3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あかかね Ultra-Bold"/>
                <a:sym typeface="あかかね Ultra-Bold"/>
              </a:rPr>
              <a:t>子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383918" y="1812644"/>
            <a:ext cx="61687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1"/>
              </a:lnSpc>
              <a:spcBef>
                <a:spcPct val="0"/>
              </a:spcBef>
            </a:pPr>
            <a:r>
              <a:rPr lang="en-US" sz="3800" b="1" spc="-377" dirty="0">
                <a:solidFill>
                  <a:srgbClr val="2BBCE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あかかね Ultra-Bold"/>
                <a:sym typeface="あかかね Ultra-Bold"/>
              </a:rPr>
              <a:t>書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173012" y="1968067"/>
            <a:ext cx="61687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1"/>
              </a:lnSpc>
              <a:spcBef>
                <a:spcPct val="0"/>
              </a:spcBef>
            </a:pPr>
            <a:r>
              <a:rPr lang="en-US" sz="3800" b="1" spc="-377" dirty="0">
                <a:solidFill>
                  <a:srgbClr val="F0EA3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あかかね Ultra-Bold"/>
                <a:sym typeface="あかかね Ultra-Bold"/>
              </a:rPr>
              <a:t>籍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860648" y="443559"/>
            <a:ext cx="769441" cy="1538883"/>
          </a:xfrm>
          <a:prstGeom prst="rect">
            <a:avLst/>
          </a:prstGeom>
        </p:spPr>
        <p:txBody>
          <a:bodyPr vert="eaVert" lIns="0" tIns="0" rIns="0" bIns="0" rtlCol="0" anchor="t">
            <a:spAutoFit/>
          </a:bodyPr>
          <a:lstStyle/>
          <a:p>
            <a:pPr algn="just">
              <a:lnSpc>
                <a:spcPts val="1974"/>
              </a:lnSpc>
            </a:pPr>
            <a:r>
              <a:rPr lang="en-US" sz="13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いつでも</a:t>
            </a:r>
            <a:r>
              <a:rPr lang="en-US" sz="13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、</a:t>
            </a:r>
          </a:p>
          <a:p>
            <a:pPr algn="just">
              <a:lnSpc>
                <a:spcPts val="1974"/>
              </a:lnSpc>
            </a:pPr>
            <a:r>
              <a:rPr lang="en-US" sz="13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どこでも</a:t>
            </a:r>
            <a:r>
              <a:rPr lang="en-US" sz="13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、</a:t>
            </a:r>
          </a:p>
          <a:p>
            <a:pPr algn="just">
              <a:lnSpc>
                <a:spcPts val="1974"/>
              </a:lnSpc>
              <a:spcBef>
                <a:spcPct val="0"/>
              </a:spcBef>
            </a:pPr>
            <a:r>
              <a:rPr lang="en-US" sz="13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手軽に読書</a:t>
            </a:r>
            <a:r>
              <a:rPr lang="en-US" sz="13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 ！</a:t>
            </a:r>
          </a:p>
        </p:txBody>
      </p:sp>
      <p:sp>
        <p:nvSpPr>
          <p:cNvPr id="77" name="TextBox 77"/>
          <p:cNvSpPr txBox="1"/>
          <p:nvPr/>
        </p:nvSpPr>
        <p:spPr>
          <a:xfrm rot="859169">
            <a:off x="1818908" y="461753"/>
            <a:ext cx="645172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5"/>
              </a:lnSpc>
              <a:spcBef>
                <a:spcPct val="0"/>
              </a:spcBef>
            </a:pPr>
            <a:r>
              <a:rPr lang="en-US" sz="4000" b="1" spc="-396" dirty="0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rPr>
              <a:t>つ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0" y="166563"/>
            <a:ext cx="11437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電子書籍</a:t>
            </a:r>
            <a:endParaRPr lang="en-US" sz="13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  <a:p>
            <a:pPr algn="ctr">
              <a:lnSpc>
                <a:spcPts val="1843"/>
              </a:lnSpc>
            </a:pPr>
            <a:r>
              <a:rPr lang="en-US" sz="13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ココが便利</a:t>
            </a:r>
            <a:r>
              <a:rPr lang="en-US" sz="13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！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411698" y="6130178"/>
            <a:ext cx="3082608" cy="21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1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わからないことがあれば、図書館まで</a:t>
            </a:r>
            <a:r>
              <a:rPr lang="en-US" sz="11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！</a:t>
            </a:r>
          </a:p>
        </p:txBody>
      </p:sp>
      <p:sp>
        <p:nvSpPr>
          <p:cNvPr id="80" name="Freeform 80"/>
          <p:cNvSpPr/>
          <p:nvPr/>
        </p:nvSpPr>
        <p:spPr>
          <a:xfrm>
            <a:off x="5355225" y="682172"/>
            <a:ext cx="872754" cy="781924"/>
          </a:xfrm>
          <a:custGeom>
            <a:avLst/>
            <a:gdLst/>
            <a:ahLst/>
            <a:cxnLst/>
            <a:rect l="l" t="t" r="r" b="b"/>
            <a:pathLst>
              <a:path w="886181" h="886181">
                <a:moveTo>
                  <a:pt x="0" y="0"/>
                </a:moveTo>
                <a:lnTo>
                  <a:pt x="886181" y="0"/>
                </a:lnTo>
                <a:lnTo>
                  <a:pt x="886181" y="886181"/>
                </a:lnTo>
                <a:lnTo>
                  <a:pt x="0" y="88618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81" name="TextBox 81"/>
          <p:cNvSpPr txBox="1"/>
          <p:nvPr/>
        </p:nvSpPr>
        <p:spPr>
          <a:xfrm>
            <a:off x="3536306" y="260250"/>
            <a:ext cx="315040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4"/>
              </a:lnSpc>
            </a:pPr>
            <a:r>
              <a:rPr lang="en-US" sz="11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あなたが絶対に知るべき唯一のものとは</a:t>
            </a:r>
            <a:r>
              <a:rPr lang="en-US" sz="1100" b="1" dirty="0" smtClean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、</a:t>
            </a:r>
          </a:p>
          <a:p>
            <a:pPr algn="just">
              <a:lnSpc>
                <a:spcPts val="1954"/>
              </a:lnSpc>
            </a:pPr>
            <a:r>
              <a:rPr lang="en-US" sz="1100" b="1" dirty="0" err="1" smtClean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図書館の場所である</a:t>
            </a:r>
            <a:r>
              <a:rPr lang="en-US" sz="1100" b="1" dirty="0" smtClean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。</a:t>
            </a:r>
            <a:endParaRPr lang="en-US" sz="11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82" name="Freeform 82"/>
          <p:cNvSpPr/>
          <p:nvPr/>
        </p:nvSpPr>
        <p:spPr>
          <a:xfrm>
            <a:off x="6605366" y="-326743"/>
            <a:ext cx="1125495" cy="2059559"/>
          </a:xfrm>
          <a:custGeom>
            <a:avLst/>
            <a:gdLst/>
            <a:ahLst/>
            <a:cxnLst/>
            <a:rect l="l" t="t" r="r" b="b"/>
            <a:pathLst>
              <a:path w="1142810" h="2334167">
                <a:moveTo>
                  <a:pt x="0" y="0"/>
                </a:moveTo>
                <a:lnTo>
                  <a:pt x="1142810" y="0"/>
                </a:lnTo>
                <a:lnTo>
                  <a:pt x="1142810" y="2334167"/>
                </a:lnTo>
                <a:lnTo>
                  <a:pt x="0" y="233416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 l="-198767"/>
            </a:stretch>
          </a:blipFill>
        </p:spPr>
      </p:sp>
      <p:sp>
        <p:nvSpPr>
          <p:cNvPr id="83" name="TextBox 83"/>
          <p:cNvSpPr txBox="1"/>
          <p:nvPr/>
        </p:nvSpPr>
        <p:spPr>
          <a:xfrm>
            <a:off x="3531102" y="880070"/>
            <a:ext cx="197742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3"/>
              </a:lnSpc>
            </a:pPr>
            <a:r>
              <a:rPr lang="en-US" sz="7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アルベルト・アインシュタイン</a:t>
            </a:r>
            <a:endParaRPr lang="en-US" sz="7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  <a:p>
            <a:pPr algn="just">
              <a:lnSpc>
                <a:spcPts val="1203"/>
              </a:lnSpc>
            </a:pPr>
            <a:r>
              <a:rPr lang="en-US" sz="7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（ドイツ生まれの物理学者／1879－1955）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751846" y="3200828"/>
            <a:ext cx="328701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3"/>
              </a:lnSpc>
            </a:pPr>
            <a:r>
              <a:rPr lang="en-US" sz="800" b="1" dirty="0" err="1">
                <a:solidFill>
                  <a:srgbClr val="2BBCE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てがる</a:t>
            </a:r>
            <a:endParaRPr lang="en-US" sz="800" b="1" dirty="0">
              <a:solidFill>
                <a:srgbClr val="2BBCE8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2333874" y="3200828"/>
            <a:ext cx="441931" cy="14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3"/>
              </a:lnSpc>
            </a:pPr>
            <a:r>
              <a:rPr lang="en-US" sz="800" b="1" dirty="0" err="1">
                <a:solidFill>
                  <a:srgbClr val="2BBCE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どくしょ</a:t>
            </a:r>
            <a:endParaRPr lang="en-US" sz="800" b="1" dirty="0">
              <a:solidFill>
                <a:srgbClr val="2BBCE8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39825" y="5033963"/>
            <a:ext cx="622978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3"/>
              </a:lnSpc>
            </a:pPr>
            <a:r>
              <a:rPr lang="en-US" sz="800" b="1" dirty="0" err="1">
                <a:solidFill>
                  <a:srgbClr val="EA609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へんきゃくび</a:t>
            </a:r>
            <a:endParaRPr lang="en-US" sz="800" b="1" dirty="0">
              <a:solidFill>
                <a:srgbClr val="EA609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6866347" y="1696675"/>
            <a:ext cx="39352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1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でん</a:t>
            </a:r>
            <a:endParaRPr lang="en-US" sz="11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7662520" y="1872896"/>
            <a:ext cx="39352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100" b="1" dirty="0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し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495591" y="1639511"/>
            <a:ext cx="39352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1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しょ</a:t>
            </a:r>
            <a:endParaRPr lang="en-US" sz="11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9274061" y="1817216"/>
            <a:ext cx="393524" cy="21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100" b="1" dirty="0" err="1">
                <a:solidFill>
                  <a:srgbClr val="72717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せき</a:t>
            </a:r>
            <a:endParaRPr lang="en-US" sz="1100" b="1" dirty="0">
              <a:solidFill>
                <a:srgbClr val="72717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Zen Maru Gothic Bold"/>
              <a:sym typeface="Zen Maru Gothi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5"/>
          <p:cNvSpPr/>
          <p:nvPr/>
        </p:nvSpPr>
        <p:spPr>
          <a:xfrm flipH="1">
            <a:off x="8907973" y="1162226"/>
            <a:ext cx="1458297" cy="2059559"/>
          </a:xfrm>
          <a:custGeom>
            <a:avLst/>
            <a:gdLst/>
            <a:ahLst/>
            <a:cxnLst/>
            <a:rect l="l" t="t" r="r" b="b"/>
            <a:pathLst>
              <a:path w="1480732" h="2334167">
                <a:moveTo>
                  <a:pt x="1480732" y="0"/>
                </a:moveTo>
                <a:lnTo>
                  <a:pt x="0" y="0"/>
                </a:lnTo>
                <a:lnTo>
                  <a:pt x="0" y="2334167"/>
                </a:lnTo>
                <a:lnTo>
                  <a:pt x="1480732" y="2334167"/>
                </a:lnTo>
                <a:lnTo>
                  <a:pt x="14807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 l="-130584"/>
            </a:stretch>
          </a:blipFill>
        </p:spPr>
      </p:sp>
      <p:sp>
        <p:nvSpPr>
          <p:cNvPr id="73" name="フローチャート : 代替処理 72"/>
          <p:cNvSpPr/>
          <p:nvPr/>
        </p:nvSpPr>
        <p:spPr>
          <a:xfrm>
            <a:off x="8235680" y="2738761"/>
            <a:ext cx="2198365" cy="297545"/>
          </a:xfrm>
          <a:prstGeom prst="flowChartAlternateProcess">
            <a:avLst/>
          </a:prstGeom>
          <a:solidFill>
            <a:srgbClr val="2B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 : 代替処理 71"/>
          <p:cNvSpPr/>
          <p:nvPr/>
        </p:nvSpPr>
        <p:spPr>
          <a:xfrm>
            <a:off x="-897365" y="4743610"/>
            <a:ext cx="2198365" cy="297545"/>
          </a:xfrm>
          <a:prstGeom prst="flowChartAlternateProcess">
            <a:avLst/>
          </a:prstGeom>
          <a:solidFill>
            <a:srgbClr val="2B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ローチャート : 代替処理 70"/>
          <p:cNvSpPr/>
          <p:nvPr/>
        </p:nvSpPr>
        <p:spPr>
          <a:xfrm>
            <a:off x="-762438" y="2835581"/>
            <a:ext cx="2198365" cy="297545"/>
          </a:xfrm>
          <a:prstGeom prst="flowChartAlternateProcess">
            <a:avLst/>
          </a:prstGeom>
          <a:solidFill>
            <a:srgbClr val="2B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ローチャート : 代替処理 69"/>
          <p:cNvSpPr/>
          <p:nvPr/>
        </p:nvSpPr>
        <p:spPr>
          <a:xfrm>
            <a:off x="-140964" y="902766"/>
            <a:ext cx="2068003" cy="297545"/>
          </a:xfrm>
          <a:prstGeom prst="flowChartAlternateProcess">
            <a:avLst/>
          </a:prstGeom>
          <a:solidFill>
            <a:srgbClr val="2B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AutoShape 2"/>
          <p:cNvSpPr/>
          <p:nvPr/>
        </p:nvSpPr>
        <p:spPr>
          <a:xfrm flipV="1">
            <a:off x="1415526" y="6527677"/>
            <a:ext cx="3223738" cy="816333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4626380" y="5704670"/>
            <a:ext cx="3223738" cy="816333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3017556" y="1030172"/>
            <a:ext cx="3122693" cy="1086804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6080820" y="-1829806"/>
            <a:ext cx="1809762" cy="2525731"/>
          </a:xfrm>
          <a:prstGeom prst="line">
            <a:avLst/>
          </a:prstGeom>
          <a:ln w="28575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27351" y="1270848"/>
            <a:ext cx="2996613" cy="1458523"/>
            <a:chOff x="0" y="0"/>
            <a:chExt cx="1051488" cy="5712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1488" cy="571233"/>
            </a:xfrm>
            <a:custGeom>
              <a:avLst/>
              <a:gdLst/>
              <a:ahLst/>
              <a:cxnLst/>
              <a:rect l="l" t="t" r="r" b="b"/>
              <a:pathLst>
                <a:path w="1051488" h="571233">
                  <a:moveTo>
                    <a:pt x="38166" y="0"/>
                  </a:moveTo>
                  <a:lnTo>
                    <a:pt x="1013322" y="0"/>
                  </a:lnTo>
                  <a:cubicBezTo>
                    <a:pt x="1034400" y="0"/>
                    <a:pt x="1051488" y="17088"/>
                    <a:pt x="1051488" y="38166"/>
                  </a:cubicBezTo>
                  <a:lnTo>
                    <a:pt x="1051488" y="533067"/>
                  </a:lnTo>
                  <a:cubicBezTo>
                    <a:pt x="1051488" y="543190"/>
                    <a:pt x="1047467" y="552897"/>
                    <a:pt x="1040309" y="560055"/>
                  </a:cubicBezTo>
                  <a:cubicBezTo>
                    <a:pt x="1033152" y="567212"/>
                    <a:pt x="1023444" y="571233"/>
                    <a:pt x="1013322" y="571233"/>
                  </a:cubicBezTo>
                  <a:lnTo>
                    <a:pt x="38166" y="571233"/>
                  </a:lnTo>
                  <a:cubicBezTo>
                    <a:pt x="28044" y="571233"/>
                    <a:pt x="18336" y="567212"/>
                    <a:pt x="11179" y="560055"/>
                  </a:cubicBezTo>
                  <a:cubicBezTo>
                    <a:pt x="4021" y="552897"/>
                    <a:pt x="0" y="543190"/>
                    <a:pt x="0" y="533067"/>
                  </a:cubicBezTo>
                  <a:lnTo>
                    <a:pt x="0" y="38166"/>
                  </a:lnTo>
                  <a:cubicBezTo>
                    <a:pt x="0" y="28044"/>
                    <a:pt x="4021" y="18336"/>
                    <a:pt x="11179" y="11179"/>
                  </a:cubicBezTo>
                  <a:cubicBezTo>
                    <a:pt x="18336" y="4021"/>
                    <a:pt x="28044" y="0"/>
                    <a:pt x="38166" y="0"/>
                  </a:cubicBezTo>
                  <a:close/>
                </a:path>
              </a:pathLst>
            </a:custGeom>
            <a:blipFill>
              <a:blip r:embed="rId28"/>
              <a:stretch>
                <a:fillRect l="-3666" r="-366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27350" y="943831"/>
            <a:ext cx="192424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4"/>
              </a:lnSpc>
              <a:spcBef>
                <a:spcPct val="0"/>
              </a:spcBef>
            </a:pPr>
            <a:r>
              <a:rPr lang="en-US" sz="1200" b="1" spc="86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　１．アクセスしてログイン</a:t>
            </a:r>
          </a:p>
        </p:txBody>
      </p:sp>
      <p:sp>
        <p:nvSpPr>
          <p:cNvPr id="10" name="Freeform 10"/>
          <p:cNvSpPr/>
          <p:nvPr/>
        </p:nvSpPr>
        <p:spPr>
          <a:xfrm rot="689556" flipH="1">
            <a:off x="2662321" y="1872326"/>
            <a:ext cx="710516" cy="953989"/>
          </a:xfrm>
          <a:custGeom>
            <a:avLst/>
            <a:gdLst/>
            <a:ahLst/>
            <a:cxnLst/>
            <a:rect l="l" t="t" r="r" b="b"/>
            <a:pathLst>
              <a:path w="721447" h="1081187">
                <a:moveTo>
                  <a:pt x="721447" y="0"/>
                </a:moveTo>
                <a:lnTo>
                  <a:pt x="0" y="0"/>
                </a:lnTo>
                <a:lnTo>
                  <a:pt x="0" y="1081187"/>
                </a:lnTo>
                <a:lnTo>
                  <a:pt x="721447" y="1081187"/>
                </a:lnTo>
                <a:lnTo>
                  <a:pt x="721447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117196" y="170730"/>
            <a:ext cx="4797900" cy="625247"/>
          </a:xfrm>
          <a:custGeom>
            <a:avLst/>
            <a:gdLst/>
            <a:ahLst/>
            <a:cxnLst/>
            <a:rect l="l" t="t" r="r" b="b"/>
            <a:pathLst>
              <a:path w="4871714" h="708613">
                <a:moveTo>
                  <a:pt x="0" y="0"/>
                </a:moveTo>
                <a:lnTo>
                  <a:pt x="4871714" y="0"/>
                </a:lnTo>
                <a:lnTo>
                  <a:pt x="4871714" y="708613"/>
                </a:lnTo>
                <a:lnTo>
                  <a:pt x="0" y="70861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0" y="163417"/>
            <a:ext cx="3457279" cy="705321"/>
            <a:chOff x="0" y="-11051"/>
            <a:chExt cx="4680624" cy="10658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6904" cy="886440"/>
            </a:xfrm>
            <a:custGeom>
              <a:avLst/>
              <a:gdLst/>
              <a:ahLst/>
              <a:cxnLst/>
              <a:rect l="l" t="t" r="r" b="b"/>
              <a:pathLst>
                <a:path w="2216904" h="886440">
                  <a:moveTo>
                    <a:pt x="0" y="0"/>
                  </a:moveTo>
                  <a:lnTo>
                    <a:pt x="2216904" y="0"/>
                  </a:lnTo>
                  <a:lnTo>
                    <a:pt x="2216904" y="886440"/>
                  </a:lnTo>
                  <a:lnTo>
                    <a:pt x="0" y="886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2527324" y="-11051"/>
              <a:ext cx="2153300" cy="106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8"/>
                </a:lnSpc>
              </a:pPr>
              <a:r>
                <a:rPr lang="en-US" sz="3900" dirty="0" err="1">
                  <a:solidFill>
                    <a:srgbClr val="2BBCE8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あかかね Ultra-Bold"/>
                  <a:sym typeface="あかかね Ultra-Bold"/>
                </a:rPr>
                <a:t>使い方</a:t>
              </a:r>
              <a:endParaRPr lang="en-US" sz="3900" dirty="0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10267" y="199269"/>
              <a:ext cx="585679" cy="75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7"/>
                </a:lnSpc>
              </a:pPr>
              <a:r>
                <a:rPr lang="en-US" sz="2400" spc="-296" dirty="0">
                  <a:solidFill>
                    <a:srgbClr val="2BBCE8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あかかね Ultra-Bold"/>
                  <a:sym typeface="あかかね Ultra-Bold"/>
                </a:rPr>
                <a:t>の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301000" y="5014772"/>
            <a:ext cx="2790383" cy="1409081"/>
          </a:xfrm>
          <a:custGeom>
            <a:avLst/>
            <a:gdLst/>
            <a:ahLst/>
            <a:cxnLst/>
            <a:rect l="l" t="t" r="r" b="b"/>
            <a:pathLst>
              <a:path w="2833312" h="1596958">
                <a:moveTo>
                  <a:pt x="0" y="0"/>
                </a:moveTo>
                <a:lnTo>
                  <a:pt x="2833312" y="0"/>
                </a:lnTo>
                <a:lnTo>
                  <a:pt x="2833312" y="1596958"/>
                </a:lnTo>
                <a:lnTo>
                  <a:pt x="0" y="159695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27350" y="3193410"/>
            <a:ext cx="2996613" cy="1458523"/>
            <a:chOff x="0" y="0"/>
            <a:chExt cx="1051488" cy="5712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1488" cy="571233"/>
            </a:xfrm>
            <a:custGeom>
              <a:avLst/>
              <a:gdLst/>
              <a:ahLst/>
              <a:cxnLst/>
              <a:rect l="l" t="t" r="r" b="b"/>
              <a:pathLst>
                <a:path w="1051488" h="571233">
                  <a:moveTo>
                    <a:pt x="38166" y="0"/>
                  </a:moveTo>
                  <a:lnTo>
                    <a:pt x="1013322" y="0"/>
                  </a:lnTo>
                  <a:cubicBezTo>
                    <a:pt x="1034400" y="0"/>
                    <a:pt x="1051488" y="17088"/>
                    <a:pt x="1051488" y="38166"/>
                  </a:cubicBezTo>
                  <a:lnTo>
                    <a:pt x="1051488" y="533067"/>
                  </a:lnTo>
                  <a:cubicBezTo>
                    <a:pt x="1051488" y="543190"/>
                    <a:pt x="1047467" y="552897"/>
                    <a:pt x="1040309" y="560055"/>
                  </a:cubicBezTo>
                  <a:cubicBezTo>
                    <a:pt x="1033152" y="567212"/>
                    <a:pt x="1023444" y="571233"/>
                    <a:pt x="1013322" y="571233"/>
                  </a:cubicBezTo>
                  <a:lnTo>
                    <a:pt x="38166" y="571233"/>
                  </a:lnTo>
                  <a:cubicBezTo>
                    <a:pt x="28044" y="571233"/>
                    <a:pt x="18336" y="567212"/>
                    <a:pt x="11179" y="560055"/>
                  </a:cubicBezTo>
                  <a:cubicBezTo>
                    <a:pt x="4021" y="552897"/>
                    <a:pt x="0" y="543190"/>
                    <a:pt x="0" y="533067"/>
                  </a:cubicBezTo>
                  <a:lnTo>
                    <a:pt x="0" y="38166"/>
                  </a:lnTo>
                  <a:cubicBezTo>
                    <a:pt x="0" y="28044"/>
                    <a:pt x="4021" y="18336"/>
                    <a:pt x="11179" y="11179"/>
                  </a:cubicBezTo>
                  <a:cubicBezTo>
                    <a:pt x="18336" y="4021"/>
                    <a:pt x="28044" y="0"/>
                    <a:pt x="38166" y="0"/>
                  </a:cubicBezTo>
                  <a:close/>
                </a:path>
              </a:pathLst>
            </a:custGeom>
            <a:blipFill>
              <a:blip r:embed="rId33"/>
              <a:stretch>
                <a:fillRect t="-8760" b="-8760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27351" y="2856114"/>
            <a:ext cx="2631873" cy="23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4"/>
              </a:lnSpc>
              <a:spcBef>
                <a:spcPct val="0"/>
              </a:spcBef>
            </a:pPr>
            <a:r>
              <a:rPr lang="en-US" sz="1200" b="1" spc="86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　２．本を検索する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7351" y="5099933"/>
            <a:ext cx="2996613" cy="1458523"/>
            <a:chOff x="0" y="0"/>
            <a:chExt cx="1051488" cy="5712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51488" cy="571233"/>
            </a:xfrm>
            <a:custGeom>
              <a:avLst/>
              <a:gdLst/>
              <a:ahLst/>
              <a:cxnLst/>
              <a:rect l="l" t="t" r="r" b="b"/>
              <a:pathLst>
                <a:path w="1051488" h="571233">
                  <a:moveTo>
                    <a:pt x="38166" y="0"/>
                  </a:moveTo>
                  <a:lnTo>
                    <a:pt x="1013322" y="0"/>
                  </a:lnTo>
                  <a:cubicBezTo>
                    <a:pt x="1034400" y="0"/>
                    <a:pt x="1051488" y="17088"/>
                    <a:pt x="1051488" y="38166"/>
                  </a:cubicBezTo>
                  <a:lnTo>
                    <a:pt x="1051488" y="533067"/>
                  </a:lnTo>
                  <a:cubicBezTo>
                    <a:pt x="1051488" y="543190"/>
                    <a:pt x="1047467" y="552897"/>
                    <a:pt x="1040309" y="560055"/>
                  </a:cubicBezTo>
                  <a:cubicBezTo>
                    <a:pt x="1033152" y="567212"/>
                    <a:pt x="1023444" y="571233"/>
                    <a:pt x="1013322" y="571233"/>
                  </a:cubicBezTo>
                  <a:lnTo>
                    <a:pt x="38166" y="571233"/>
                  </a:lnTo>
                  <a:cubicBezTo>
                    <a:pt x="28044" y="571233"/>
                    <a:pt x="18336" y="567212"/>
                    <a:pt x="11179" y="560055"/>
                  </a:cubicBezTo>
                  <a:cubicBezTo>
                    <a:pt x="4021" y="552897"/>
                    <a:pt x="0" y="543190"/>
                    <a:pt x="0" y="533067"/>
                  </a:cubicBezTo>
                  <a:lnTo>
                    <a:pt x="0" y="38166"/>
                  </a:lnTo>
                  <a:cubicBezTo>
                    <a:pt x="0" y="28044"/>
                    <a:pt x="4021" y="18336"/>
                    <a:pt x="11179" y="11179"/>
                  </a:cubicBezTo>
                  <a:cubicBezTo>
                    <a:pt x="18336" y="4021"/>
                    <a:pt x="28044" y="0"/>
                    <a:pt x="38166" y="0"/>
                  </a:cubicBezTo>
                  <a:close/>
                </a:path>
              </a:pathLst>
            </a:custGeom>
            <a:blipFill>
              <a:blip r:embed="rId34"/>
              <a:stretch>
                <a:fillRect l="-12684" r="-12684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27351" y="4764143"/>
            <a:ext cx="263187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4"/>
              </a:lnSpc>
              <a:spcBef>
                <a:spcPct val="0"/>
              </a:spcBef>
            </a:pPr>
            <a:r>
              <a:rPr lang="en-US" sz="1200" b="1" spc="86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　３．借りて読む</a:t>
            </a:r>
          </a:p>
        </p:txBody>
      </p:sp>
      <p:sp>
        <p:nvSpPr>
          <p:cNvPr id="25" name="Freeform 25"/>
          <p:cNvSpPr/>
          <p:nvPr/>
        </p:nvSpPr>
        <p:spPr>
          <a:xfrm rot="-690707" flipH="1">
            <a:off x="84601" y="5898305"/>
            <a:ext cx="776222" cy="829699"/>
          </a:xfrm>
          <a:custGeom>
            <a:avLst/>
            <a:gdLst/>
            <a:ahLst/>
            <a:cxnLst/>
            <a:rect l="l" t="t" r="r" b="b"/>
            <a:pathLst>
              <a:path w="788164" h="940326">
                <a:moveTo>
                  <a:pt x="788164" y="0"/>
                </a:moveTo>
                <a:lnTo>
                  <a:pt x="0" y="0"/>
                </a:lnTo>
                <a:lnTo>
                  <a:pt x="0" y="940327"/>
                </a:lnTo>
                <a:lnTo>
                  <a:pt x="788164" y="940327"/>
                </a:lnTo>
                <a:lnTo>
                  <a:pt x="788164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897962" y="61612"/>
            <a:ext cx="623627" cy="1029843"/>
          </a:xfrm>
          <a:custGeom>
            <a:avLst/>
            <a:gdLst/>
            <a:ahLst/>
            <a:cxnLst/>
            <a:rect l="l" t="t" r="r" b="b"/>
            <a:pathLst>
              <a:path w="633221" h="1167155">
                <a:moveTo>
                  <a:pt x="0" y="0"/>
                </a:moveTo>
                <a:lnTo>
                  <a:pt x="633222" y="0"/>
                </a:lnTo>
                <a:lnTo>
                  <a:pt x="633222" y="1167155"/>
                </a:lnTo>
                <a:lnTo>
                  <a:pt x="0" y="116715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650701" y="3550630"/>
            <a:ext cx="2031980" cy="1026104"/>
          </a:xfrm>
          <a:custGeom>
            <a:avLst/>
            <a:gdLst/>
            <a:ahLst/>
            <a:cxnLst/>
            <a:rect l="l" t="t" r="r" b="b"/>
            <a:pathLst>
              <a:path w="2063241" h="1162918">
                <a:moveTo>
                  <a:pt x="0" y="0"/>
                </a:moveTo>
                <a:lnTo>
                  <a:pt x="2063240" y="0"/>
                </a:lnTo>
                <a:lnTo>
                  <a:pt x="2063240" y="1162917"/>
                </a:lnTo>
                <a:lnTo>
                  <a:pt x="0" y="116291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686150" y="947329"/>
            <a:ext cx="2533703" cy="1848551"/>
            <a:chOff x="0" y="0"/>
            <a:chExt cx="793797" cy="646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93797" cy="646416"/>
            </a:xfrm>
            <a:custGeom>
              <a:avLst/>
              <a:gdLst/>
              <a:ahLst/>
              <a:cxnLst/>
              <a:rect l="l" t="t" r="r" b="b"/>
              <a:pathLst>
                <a:path w="793797" h="646416">
                  <a:moveTo>
                    <a:pt x="45139" y="0"/>
                  </a:moveTo>
                  <a:lnTo>
                    <a:pt x="748658" y="0"/>
                  </a:lnTo>
                  <a:cubicBezTo>
                    <a:pt x="773587" y="0"/>
                    <a:pt x="793797" y="20209"/>
                    <a:pt x="793797" y="45139"/>
                  </a:cubicBezTo>
                  <a:lnTo>
                    <a:pt x="793797" y="601277"/>
                  </a:lnTo>
                  <a:cubicBezTo>
                    <a:pt x="793797" y="613248"/>
                    <a:pt x="789041" y="624730"/>
                    <a:pt x="780576" y="633195"/>
                  </a:cubicBezTo>
                  <a:cubicBezTo>
                    <a:pt x="772111" y="641660"/>
                    <a:pt x="760629" y="646416"/>
                    <a:pt x="748658" y="646416"/>
                  </a:cubicBezTo>
                  <a:lnTo>
                    <a:pt x="45139" y="646416"/>
                  </a:lnTo>
                  <a:cubicBezTo>
                    <a:pt x="33168" y="646416"/>
                    <a:pt x="21686" y="641660"/>
                    <a:pt x="13221" y="633195"/>
                  </a:cubicBezTo>
                  <a:cubicBezTo>
                    <a:pt x="4756" y="624730"/>
                    <a:pt x="0" y="613248"/>
                    <a:pt x="0" y="601277"/>
                  </a:cubicBezTo>
                  <a:lnTo>
                    <a:pt x="0" y="45139"/>
                  </a:lnTo>
                  <a:cubicBezTo>
                    <a:pt x="0" y="33168"/>
                    <a:pt x="4756" y="21686"/>
                    <a:pt x="13221" y="13221"/>
                  </a:cubicBezTo>
                  <a:cubicBezTo>
                    <a:pt x="21686" y="4756"/>
                    <a:pt x="33168" y="0"/>
                    <a:pt x="45139" y="0"/>
                  </a:cubicBezTo>
                  <a:close/>
                </a:path>
              </a:pathLst>
            </a:custGeom>
            <a:blipFill>
              <a:blip r:embed="rId37"/>
              <a:stretch>
                <a:fillRect l="-30941" r="-30941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3310562" y="3038046"/>
            <a:ext cx="3284880" cy="781909"/>
            <a:chOff x="0" y="0"/>
            <a:chExt cx="1162673" cy="30890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62673" cy="308902"/>
            </a:xfrm>
            <a:custGeom>
              <a:avLst/>
              <a:gdLst/>
              <a:ahLst/>
              <a:cxnLst/>
              <a:rect l="l" t="t" r="r" b="b"/>
              <a:pathLst>
                <a:path w="1162673" h="308902">
                  <a:moveTo>
                    <a:pt x="0" y="0"/>
                  </a:moveTo>
                  <a:lnTo>
                    <a:pt x="1162673" y="0"/>
                  </a:lnTo>
                  <a:lnTo>
                    <a:pt x="1162673" y="308902"/>
                  </a:lnTo>
                  <a:lnTo>
                    <a:pt x="0" y="3089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162673" cy="347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949812" y="2071821"/>
            <a:ext cx="212325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100" b="1" spc="79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タイトルが入ります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3686150" y="4063682"/>
            <a:ext cx="2533703" cy="1848551"/>
            <a:chOff x="0" y="0"/>
            <a:chExt cx="793797" cy="64641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93797" cy="646416"/>
            </a:xfrm>
            <a:custGeom>
              <a:avLst/>
              <a:gdLst/>
              <a:ahLst/>
              <a:cxnLst/>
              <a:rect l="l" t="t" r="r" b="b"/>
              <a:pathLst>
                <a:path w="793797" h="646416">
                  <a:moveTo>
                    <a:pt x="45139" y="0"/>
                  </a:moveTo>
                  <a:lnTo>
                    <a:pt x="748658" y="0"/>
                  </a:lnTo>
                  <a:cubicBezTo>
                    <a:pt x="773587" y="0"/>
                    <a:pt x="793797" y="20209"/>
                    <a:pt x="793797" y="45139"/>
                  </a:cubicBezTo>
                  <a:lnTo>
                    <a:pt x="793797" y="601277"/>
                  </a:lnTo>
                  <a:cubicBezTo>
                    <a:pt x="793797" y="613248"/>
                    <a:pt x="789041" y="624730"/>
                    <a:pt x="780576" y="633195"/>
                  </a:cubicBezTo>
                  <a:cubicBezTo>
                    <a:pt x="772111" y="641660"/>
                    <a:pt x="760629" y="646416"/>
                    <a:pt x="748658" y="646416"/>
                  </a:cubicBezTo>
                  <a:lnTo>
                    <a:pt x="45139" y="646416"/>
                  </a:lnTo>
                  <a:cubicBezTo>
                    <a:pt x="33168" y="646416"/>
                    <a:pt x="21686" y="641660"/>
                    <a:pt x="13221" y="633195"/>
                  </a:cubicBezTo>
                  <a:cubicBezTo>
                    <a:pt x="4756" y="624730"/>
                    <a:pt x="0" y="613248"/>
                    <a:pt x="0" y="601277"/>
                  </a:cubicBezTo>
                  <a:lnTo>
                    <a:pt x="0" y="45139"/>
                  </a:lnTo>
                  <a:cubicBezTo>
                    <a:pt x="0" y="33168"/>
                    <a:pt x="4756" y="21686"/>
                    <a:pt x="13221" y="13221"/>
                  </a:cubicBezTo>
                  <a:cubicBezTo>
                    <a:pt x="21686" y="4756"/>
                    <a:pt x="33168" y="0"/>
                    <a:pt x="45139" y="0"/>
                  </a:cubicBezTo>
                  <a:close/>
                </a:path>
              </a:pathLst>
            </a:custGeom>
            <a:blipFill>
              <a:blip r:embed="rId38"/>
              <a:stretch>
                <a:fillRect l="-43288" r="-43288"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>
            <a:off x="3617653" y="3441606"/>
            <a:ext cx="2670694" cy="261027"/>
          </a:xfrm>
          <a:custGeom>
            <a:avLst/>
            <a:gdLst/>
            <a:ahLst/>
            <a:cxnLst/>
            <a:rect l="l" t="t" r="r" b="b"/>
            <a:pathLst>
              <a:path w="2711782" h="295831">
                <a:moveTo>
                  <a:pt x="0" y="0"/>
                </a:moveTo>
                <a:lnTo>
                  <a:pt x="2711782" y="0"/>
                </a:lnTo>
                <a:lnTo>
                  <a:pt x="2711782" y="295830"/>
                </a:lnTo>
                <a:lnTo>
                  <a:pt x="0" y="29583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alphaModFix amt="30000"/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3733781" y="3150820"/>
            <a:ext cx="2438441" cy="564257"/>
            <a:chOff x="0" y="-85725"/>
            <a:chExt cx="3301274" cy="852656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85725"/>
              <a:ext cx="2118559" cy="852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9"/>
                </a:lnSpc>
                <a:spcBef>
                  <a:spcPct val="0"/>
                </a:spcBef>
              </a:pPr>
              <a:r>
                <a:rPr lang="en-US" sz="3100" dirty="0" err="1">
                  <a:solidFill>
                    <a:srgbClr val="2BBCE8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あかかね Ultra-Bold"/>
                  <a:sym typeface="あかかね Ultra-Bold"/>
                </a:rPr>
                <a:t>おすすめ</a:t>
              </a:r>
              <a:endParaRPr lang="en-US" sz="3100" dirty="0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007115" y="-24061"/>
              <a:ext cx="706059" cy="717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1"/>
                </a:lnSpc>
                <a:spcBef>
                  <a:spcPct val="0"/>
                </a:spcBef>
              </a:pPr>
              <a:r>
                <a:rPr lang="en-US" sz="2600" spc="-264" dirty="0">
                  <a:solidFill>
                    <a:srgbClr val="2BBCE8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あかかね Ultra-Bold"/>
                  <a:sym typeface="あかかね Ultra-Bold"/>
                </a:rPr>
                <a:t>機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595215" y="-25241"/>
              <a:ext cx="706059" cy="717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1"/>
                </a:lnSpc>
                <a:spcBef>
                  <a:spcPct val="0"/>
                </a:spcBef>
              </a:pPr>
              <a:r>
                <a:rPr lang="en-US" sz="2600" spc="-264" dirty="0">
                  <a:solidFill>
                    <a:srgbClr val="2BBCE8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あかかね Ultra-Bold"/>
                  <a:sym typeface="あかかね Ultra-Bold"/>
                </a:rPr>
                <a:t>能</a:t>
              </a:r>
            </a:p>
          </p:txBody>
        </p:sp>
      </p:grpSp>
      <p:sp>
        <p:nvSpPr>
          <p:cNvPr id="42" name="Freeform 42"/>
          <p:cNvSpPr/>
          <p:nvPr/>
        </p:nvSpPr>
        <p:spPr>
          <a:xfrm rot="-785923">
            <a:off x="6693020" y="5908507"/>
            <a:ext cx="805182" cy="806426"/>
          </a:xfrm>
          <a:custGeom>
            <a:avLst/>
            <a:gdLst/>
            <a:ahLst/>
            <a:cxnLst/>
            <a:rect l="l" t="t" r="r" b="b"/>
            <a:pathLst>
              <a:path w="817569" h="913949">
                <a:moveTo>
                  <a:pt x="0" y="0"/>
                </a:moveTo>
                <a:lnTo>
                  <a:pt x="817569" y="0"/>
                </a:lnTo>
                <a:lnTo>
                  <a:pt x="817569" y="913949"/>
                </a:lnTo>
                <a:lnTo>
                  <a:pt x="0" y="913949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379160" y="3236075"/>
            <a:ext cx="354621" cy="385851"/>
          </a:xfrm>
          <a:custGeom>
            <a:avLst/>
            <a:gdLst/>
            <a:ahLst/>
            <a:cxnLst/>
            <a:rect l="l" t="t" r="r" b="b"/>
            <a:pathLst>
              <a:path w="360077" h="437298">
                <a:moveTo>
                  <a:pt x="0" y="0"/>
                </a:moveTo>
                <a:lnTo>
                  <a:pt x="360077" y="0"/>
                </a:lnTo>
                <a:lnTo>
                  <a:pt x="360077" y="437298"/>
                </a:lnTo>
                <a:lnTo>
                  <a:pt x="0" y="437298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 r="-387555"/>
            </a:stretch>
          </a:blipFill>
        </p:spPr>
      </p:sp>
      <p:sp>
        <p:nvSpPr>
          <p:cNvPr id="44" name="Freeform 44"/>
          <p:cNvSpPr/>
          <p:nvPr/>
        </p:nvSpPr>
        <p:spPr>
          <a:xfrm flipH="1">
            <a:off x="6124799" y="3236075"/>
            <a:ext cx="354621" cy="385851"/>
          </a:xfrm>
          <a:custGeom>
            <a:avLst/>
            <a:gdLst/>
            <a:ahLst/>
            <a:cxnLst/>
            <a:rect l="l" t="t" r="r" b="b"/>
            <a:pathLst>
              <a:path w="360077" h="437298">
                <a:moveTo>
                  <a:pt x="360077" y="0"/>
                </a:moveTo>
                <a:lnTo>
                  <a:pt x="0" y="0"/>
                </a:lnTo>
                <a:lnTo>
                  <a:pt x="0" y="437298"/>
                </a:lnTo>
                <a:lnTo>
                  <a:pt x="360077" y="437298"/>
                </a:lnTo>
                <a:lnTo>
                  <a:pt x="360077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 r="-387555"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6727537" y="359535"/>
            <a:ext cx="3581141" cy="2052799"/>
            <a:chOff x="0" y="0"/>
            <a:chExt cx="1267533" cy="81098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67533" cy="810983"/>
            </a:xfrm>
            <a:custGeom>
              <a:avLst/>
              <a:gdLst/>
              <a:ahLst/>
              <a:cxnLst/>
              <a:rect l="l" t="t" r="r" b="b"/>
              <a:pathLst>
                <a:path w="1267533" h="810983">
                  <a:moveTo>
                    <a:pt x="80906" y="0"/>
                  </a:moveTo>
                  <a:lnTo>
                    <a:pt x="1186627" y="0"/>
                  </a:lnTo>
                  <a:cubicBezTo>
                    <a:pt x="1208085" y="0"/>
                    <a:pt x="1228663" y="8524"/>
                    <a:pt x="1243836" y="23697"/>
                  </a:cubicBezTo>
                  <a:cubicBezTo>
                    <a:pt x="1259009" y="38870"/>
                    <a:pt x="1267533" y="59448"/>
                    <a:pt x="1267533" y="80906"/>
                  </a:cubicBezTo>
                  <a:lnTo>
                    <a:pt x="1267533" y="730077"/>
                  </a:lnTo>
                  <a:cubicBezTo>
                    <a:pt x="1267533" y="774760"/>
                    <a:pt x="1231310" y="810983"/>
                    <a:pt x="1186627" y="810983"/>
                  </a:cubicBezTo>
                  <a:lnTo>
                    <a:pt x="80906" y="810983"/>
                  </a:lnTo>
                  <a:cubicBezTo>
                    <a:pt x="36223" y="810983"/>
                    <a:pt x="0" y="774760"/>
                    <a:pt x="0" y="730077"/>
                  </a:cubicBezTo>
                  <a:lnTo>
                    <a:pt x="0" y="80906"/>
                  </a:lnTo>
                  <a:cubicBezTo>
                    <a:pt x="0" y="36223"/>
                    <a:pt x="36223" y="0"/>
                    <a:pt x="809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267533" cy="849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6910250" y="970724"/>
            <a:ext cx="1137265" cy="1017054"/>
          </a:xfrm>
          <a:custGeom>
            <a:avLst/>
            <a:gdLst/>
            <a:ahLst/>
            <a:cxnLst/>
            <a:rect l="l" t="t" r="r" b="b"/>
            <a:pathLst>
              <a:path w="1154761" h="1152661">
                <a:moveTo>
                  <a:pt x="0" y="0"/>
                </a:moveTo>
                <a:lnTo>
                  <a:pt x="1154761" y="0"/>
                </a:lnTo>
                <a:lnTo>
                  <a:pt x="1154761" y="1152661"/>
                </a:lnTo>
                <a:lnTo>
                  <a:pt x="0" y="1152661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=""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8130104" y="1000151"/>
            <a:ext cx="155573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19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●●図書館</a:t>
            </a:r>
          </a:p>
        </p:txBody>
      </p:sp>
      <p:sp>
        <p:nvSpPr>
          <p:cNvPr id="51" name="Freeform 51"/>
          <p:cNvSpPr/>
          <p:nvPr/>
        </p:nvSpPr>
        <p:spPr>
          <a:xfrm>
            <a:off x="8055190" y="1251854"/>
            <a:ext cx="1705568" cy="611004"/>
          </a:xfrm>
          <a:custGeom>
            <a:avLst/>
            <a:gdLst/>
            <a:ahLst/>
            <a:cxnLst/>
            <a:rect l="l" t="t" r="r" b="b"/>
            <a:pathLst>
              <a:path w="1731807" h="692471">
                <a:moveTo>
                  <a:pt x="0" y="0"/>
                </a:moveTo>
                <a:lnTo>
                  <a:pt x="1731806" y="0"/>
                </a:lnTo>
                <a:lnTo>
                  <a:pt x="1731806" y="692472"/>
                </a:lnTo>
                <a:lnTo>
                  <a:pt x="0" y="692472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7188925" y="3172050"/>
            <a:ext cx="2296391" cy="917231"/>
            <a:chOff x="0" y="0"/>
            <a:chExt cx="812800" cy="36236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362363"/>
            </a:xfrm>
            <a:custGeom>
              <a:avLst/>
              <a:gdLst/>
              <a:ahLst/>
              <a:cxnLst/>
              <a:rect l="l" t="t" r="r" b="b"/>
              <a:pathLst>
                <a:path w="812800" h="362363">
                  <a:moveTo>
                    <a:pt x="126170" y="0"/>
                  </a:moveTo>
                  <a:lnTo>
                    <a:pt x="686630" y="0"/>
                  </a:lnTo>
                  <a:cubicBezTo>
                    <a:pt x="720092" y="0"/>
                    <a:pt x="752184" y="13293"/>
                    <a:pt x="775846" y="36954"/>
                  </a:cubicBezTo>
                  <a:cubicBezTo>
                    <a:pt x="799507" y="60616"/>
                    <a:pt x="812800" y="92708"/>
                    <a:pt x="812800" y="126170"/>
                  </a:cubicBezTo>
                  <a:lnTo>
                    <a:pt x="812800" y="236193"/>
                  </a:lnTo>
                  <a:cubicBezTo>
                    <a:pt x="812800" y="269655"/>
                    <a:pt x="799507" y="301747"/>
                    <a:pt x="775846" y="325408"/>
                  </a:cubicBezTo>
                  <a:cubicBezTo>
                    <a:pt x="752184" y="349070"/>
                    <a:pt x="720092" y="362363"/>
                    <a:pt x="686630" y="362363"/>
                  </a:cubicBezTo>
                  <a:lnTo>
                    <a:pt x="126170" y="362363"/>
                  </a:lnTo>
                  <a:cubicBezTo>
                    <a:pt x="92708" y="362363"/>
                    <a:pt x="60616" y="349070"/>
                    <a:pt x="36954" y="325408"/>
                  </a:cubicBezTo>
                  <a:cubicBezTo>
                    <a:pt x="13293" y="301747"/>
                    <a:pt x="0" y="269655"/>
                    <a:pt x="0" y="236193"/>
                  </a:cubicBezTo>
                  <a:lnTo>
                    <a:pt x="0" y="126170"/>
                  </a:lnTo>
                  <a:cubicBezTo>
                    <a:pt x="0" y="92708"/>
                    <a:pt x="13293" y="60616"/>
                    <a:pt x="36954" y="36954"/>
                  </a:cubicBezTo>
                  <a:cubicBezTo>
                    <a:pt x="60616" y="13293"/>
                    <a:pt x="92708" y="0"/>
                    <a:pt x="1261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812800" cy="400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r>
                <a:rPr lang="en-US" sz="1300" b="1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ID/</a:t>
              </a:r>
              <a:r>
                <a:rPr lang="en-US" sz="1300" b="1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PWがわからない</a:t>
              </a:r>
              <a:endParaRPr lang="en-US" sz="1300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endParaRPr>
            </a:p>
          </p:txBody>
        </p:sp>
      </p:grpSp>
      <p:sp>
        <p:nvSpPr>
          <p:cNvPr id="55" name="Freeform 55"/>
          <p:cNvSpPr/>
          <p:nvPr/>
        </p:nvSpPr>
        <p:spPr>
          <a:xfrm rot="-1820098">
            <a:off x="9269830" y="4540782"/>
            <a:ext cx="342035" cy="611322"/>
          </a:xfrm>
          <a:custGeom>
            <a:avLst/>
            <a:gdLst/>
            <a:ahLst/>
            <a:cxnLst/>
            <a:rect l="l" t="t" r="r" b="b"/>
            <a:pathLst>
              <a:path w="347297" h="692832">
                <a:moveTo>
                  <a:pt x="0" y="0"/>
                </a:moveTo>
                <a:lnTo>
                  <a:pt x="347297" y="0"/>
                </a:lnTo>
                <a:lnTo>
                  <a:pt x="347297" y="692832"/>
                </a:lnTo>
                <a:lnTo>
                  <a:pt x="0" y="692832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986044" y="4270409"/>
            <a:ext cx="2499272" cy="917231"/>
            <a:chOff x="0" y="0"/>
            <a:chExt cx="884609" cy="362363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84609" cy="362363"/>
            </a:xfrm>
            <a:custGeom>
              <a:avLst/>
              <a:gdLst/>
              <a:ahLst/>
              <a:cxnLst/>
              <a:rect l="l" t="t" r="r" b="b"/>
              <a:pathLst>
                <a:path w="884609" h="362363">
                  <a:moveTo>
                    <a:pt x="115928" y="0"/>
                  </a:moveTo>
                  <a:lnTo>
                    <a:pt x="768681" y="0"/>
                  </a:lnTo>
                  <a:cubicBezTo>
                    <a:pt x="832706" y="0"/>
                    <a:pt x="884609" y="51903"/>
                    <a:pt x="884609" y="115928"/>
                  </a:cubicBezTo>
                  <a:lnTo>
                    <a:pt x="884609" y="246435"/>
                  </a:lnTo>
                  <a:cubicBezTo>
                    <a:pt x="884609" y="277181"/>
                    <a:pt x="872395" y="306668"/>
                    <a:pt x="850654" y="328408"/>
                  </a:cubicBezTo>
                  <a:cubicBezTo>
                    <a:pt x="828914" y="350149"/>
                    <a:pt x="799427" y="362363"/>
                    <a:pt x="768681" y="362363"/>
                  </a:cubicBezTo>
                  <a:lnTo>
                    <a:pt x="115928" y="362363"/>
                  </a:lnTo>
                  <a:cubicBezTo>
                    <a:pt x="51903" y="362363"/>
                    <a:pt x="0" y="310460"/>
                    <a:pt x="0" y="246435"/>
                  </a:cubicBezTo>
                  <a:lnTo>
                    <a:pt x="0" y="115928"/>
                  </a:lnTo>
                  <a:cubicBezTo>
                    <a:pt x="0" y="51903"/>
                    <a:pt x="51903" y="0"/>
                    <a:pt x="115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884609" cy="400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74"/>
                </a:lnSpc>
              </a:pPr>
              <a:r>
                <a:rPr lang="en-US" sz="1300" b="1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Zen Maru Gothic Bold"/>
                  <a:sym typeface="Zen Maru Gothic Bold"/>
                </a:rPr>
                <a:t>電子書籍で読みたい本がある</a:t>
              </a:r>
              <a:endParaRPr lang="en-US" sz="1300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endParaRPr>
            </a:p>
          </p:txBody>
        </p:sp>
      </p:grpSp>
      <p:sp>
        <p:nvSpPr>
          <p:cNvPr id="59" name="Freeform 59"/>
          <p:cNvSpPr/>
          <p:nvPr/>
        </p:nvSpPr>
        <p:spPr>
          <a:xfrm rot="-1820098">
            <a:off x="9269830" y="3514294"/>
            <a:ext cx="342035" cy="611322"/>
          </a:xfrm>
          <a:custGeom>
            <a:avLst/>
            <a:gdLst/>
            <a:ahLst/>
            <a:cxnLst/>
            <a:rect l="l" t="t" r="r" b="b"/>
            <a:pathLst>
              <a:path w="347297" h="692832">
                <a:moveTo>
                  <a:pt x="0" y="0"/>
                </a:moveTo>
                <a:lnTo>
                  <a:pt x="347297" y="0"/>
                </a:lnTo>
                <a:lnTo>
                  <a:pt x="347297" y="692832"/>
                </a:lnTo>
                <a:lnTo>
                  <a:pt x="0" y="692832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7437904" y="5306167"/>
            <a:ext cx="2996314" cy="1371710"/>
          </a:xfrm>
          <a:custGeom>
            <a:avLst/>
            <a:gdLst/>
            <a:ahLst/>
            <a:cxnLst/>
            <a:rect l="l" t="t" r="r" b="b"/>
            <a:pathLst>
              <a:path w="3042411" h="1554605">
                <a:moveTo>
                  <a:pt x="0" y="0"/>
                </a:moveTo>
                <a:lnTo>
                  <a:pt x="3042410" y="0"/>
                </a:lnTo>
                <a:lnTo>
                  <a:pt x="3042410" y="1554606"/>
                </a:lnTo>
                <a:lnTo>
                  <a:pt x="0" y="155460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2391657" flipH="1" flipV="1">
            <a:off x="7562951" y="5973403"/>
            <a:ext cx="307906" cy="550324"/>
          </a:xfrm>
          <a:custGeom>
            <a:avLst/>
            <a:gdLst/>
            <a:ahLst/>
            <a:cxnLst/>
            <a:rect l="l" t="t" r="r" b="b"/>
            <a:pathLst>
              <a:path w="312643" h="623700">
                <a:moveTo>
                  <a:pt x="312643" y="623700"/>
                </a:moveTo>
                <a:lnTo>
                  <a:pt x="0" y="623700"/>
                </a:lnTo>
                <a:lnTo>
                  <a:pt x="0" y="0"/>
                </a:lnTo>
                <a:lnTo>
                  <a:pt x="312643" y="0"/>
                </a:lnTo>
                <a:lnTo>
                  <a:pt x="312643" y="62370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5895631" y="624411"/>
            <a:ext cx="512961" cy="1795363"/>
          </a:xfrm>
          <a:prstGeom prst="rect">
            <a:avLst/>
          </a:prstGeom>
        </p:spPr>
        <p:txBody>
          <a:bodyPr vert="eaVert" lIns="0" tIns="0" rIns="0" bIns="0" rtlCol="0" anchor="t">
            <a:spAutoFit/>
          </a:bodyPr>
          <a:lstStyle/>
          <a:p>
            <a:pPr>
              <a:lnSpc>
                <a:spcPts val="1974"/>
              </a:lnSpc>
            </a:pPr>
            <a:r>
              <a:rPr lang="en-US" sz="1300" b="1" spc="300" dirty="0" err="1">
                <a:ln>
                  <a:solidFill>
                    <a:schemeClr val="bg1"/>
                  </a:solidFill>
                </a:ln>
                <a:solidFill>
                  <a:srgbClr val="EA60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Zen Maru Gothic Bold"/>
                <a:sym typeface="Zen Maru Gothic Bold"/>
              </a:rPr>
              <a:t>お気に入りの本を</a:t>
            </a:r>
            <a:endParaRPr lang="en-US" sz="1300" b="1" spc="300" dirty="0">
              <a:ln>
                <a:solidFill>
                  <a:schemeClr val="bg1"/>
                </a:solidFill>
              </a:ln>
              <a:solidFill>
                <a:srgbClr val="EA609E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Zen Maru Gothic Bold"/>
              <a:sym typeface="Zen Maru Gothic Bold"/>
            </a:endParaRPr>
          </a:p>
          <a:p>
            <a:pPr>
              <a:lnSpc>
                <a:spcPts val="1974"/>
              </a:lnSpc>
              <a:spcBef>
                <a:spcPct val="0"/>
              </a:spcBef>
            </a:pPr>
            <a:r>
              <a:rPr lang="en-US" sz="1300" b="1" spc="300" dirty="0" err="1">
                <a:ln>
                  <a:solidFill>
                    <a:schemeClr val="bg1"/>
                  </a:solidFill>
                </a:ln>
                <a:solidFill>
                  <a:srgbClr val="EA60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Zen Maru Gothic Bold"/>
                <a:sym typeface="Zen Maru Gothic Bold"/>
              </a:rPr>
              <a:t>登録できる</a:t>
            </a:r>
            <a:r>
              <a:rPr lang="en-US" sz="1300" b="1" spc="300" dirty="0">
                <a:ln>
                  <a:solidFill>
                    <a:schemeClr val="bg1"/>
                  </a:solidFill>
                </a:ln>
                <a:solidFill>
                  <a:srgbClr val="EA60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Zen Maru Gothic Bold"/>
                <a:sym typeface="Zen Maru Gothic Bold"/>
              </a:rPr>
              <a:t>！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431572" y="5013591"/>
            <a:ext cx="512961" cy="1795363"/>
          </a:xfrm>
          <a:prstGeom prst="rect">
            <a:avLst/>
          </a:prstGeom>
        </p:spPr>
        <p:txBody>
          <a:bodyPr vert="eaVert" lIns="0" tIns="0" rIns="0" bIns="0" rtlCol="0" anchor="t">
            <a:spAutoFit/>
          </a:bodyPr>
          <a:lstStyle/>
          <a:p>
            <a:pPr>
              <a:lnSpc>
                <a:spcPts val="1974"/>
              </a:lnSpc>
            </a:pPr>
            <a:r>
              <a:rPr lang="en-US" sz="1300" b="1" spc="300" dirty="0" err="1">
                <a:ln>
                  <a:solidFill>
                    <a:schemeClr val="bg1"/>
                  </a:solidFill>
                </a:ln>
                <a:solidFill>
                  <a:srgbClr val="EA60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Zen Maru Gothic Bold"/>
                <a:sym typeface="Zen Maru Gothic Bold"/>
              </a:rPr>
              <a:t>しおりやメモを</a:t>
            </a:r>
            <a:endParaRPr lang="en-US" sz="1300" b="1" spc="300" dirty="0">
              <a:ln>
                <a:solidFill>
                  <a:schemeClr val="bg1"/>
                </a:solidFill>
              </a:ln>
              <a:solidFill>
                <a:srgbClr val="EA609E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Zen Maru Gothic Bold"/>
              <a:sym typeface="Zen Maru Gothic Bold"/>
            </a:endParaRPr>
          </a:p>
          <a:p>
            <a:pPr>
              <a:lnSpc>
                <a:spcPts val="1974"/>
              </a:lnSpc>
              <a:spcBef>
                <a:spcPct val="0"/>
              </a:spcBef>
            </a:pPr>
            <a:r>
              <a:rPr lang="en-US" sz="1300" b="1" spc="300" dirty="0" err="1">
                <a:ln>
                  <a:solidFill>
                    <a:schemeClr val="bg1"/>
                  </a:solidFill>
                </a:ln>
                <a:solidFill>
                  <a:srgbClr val="EA60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Zen Maru Gothic Bold"/>
                <a:sym typeface="Zen Maru Gothic Bold"/>
              </a:rPr>
              <a:t>つけられる</a:t>
            </a:r>
            <a:r>
              <a:rPr lang="en-US" sz="1300" b="1" spc="300" dirty="0">
                <a:ln>
                  <a:solidFill>
                    <a:schemeClr val="bg1"/>
                  </a:solidFill>
                </a:ln>
                <a:solidFill>
                  <a:srgbClr val="EA60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Zen Maru Gothic Bold"/>
                <a:sym typeface="Zen Maru Gothic Bold"/>
              </a:rPr>
              <a:t>！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774636" y="458140"/>
            <a:ext cx="212325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9"/>
              </a:lnSpc>
            </a:pPr>
            <a:r>
              <a:rPr lang="en-US" sz="800" b="1" dirty="0" err="1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貸出上限いっぱいまで借りたけど、他にも気になる本があるとき、お気に入りしておけば、後から確認できます</a:t>
            </a:r>
            <a:r>
              <a:rPr lang="en-US" sz="8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。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105889" y="5935226"/>
            <a:ext cx="212325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9"/>
              </a:lnSpc>
            </a:pPr>
            <a:r>
              <a:rPr lang="en-US" sz="800" b="1" dirty="0" err="1" smtClean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画面の右上</a:t>
            </a:r>
            <a:r>
              <a:rPr lang="ja-JP" altLang="en-US" sz="800" b="1" dirty="0" smtClean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を</a:t>
            </a:r>
            <a:r>
              <a:rPr lang="en-US" sz="800" b="1" dirty="0" err="1" smtClean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クリックで</a:t>
            </a:r>
            <a:r>
              <a:rPr lang="en-US" sz="800" b="1" dirty="0" err="1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「しおり</a:t>
            </a:r>
            <a:r>
              <a:rPr lang="en-US" sz="8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」、</a:t>
            </a:r>
          </a:p>
          <a:p>
            <a:pPr algn="just">
              <a:lnSpc>
                <a:spcPts val="1269"/>
              </a:lnSpc>
            </a:pPr>
            <a:r>
              <a:rPr lang="en-US" sz="800" b="1" dirty="0" err="1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ドラッグで「メモ」をつけられます</a:t>
            </a:r>
            <a:r>
              <a:rPr lang="en-US" sz="8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。</a:t>
            </a:r>
          </a:p>
          <a:p>
            <a:pPr algn="just">
              <a:lnSpc>
                <a:spcPts val="1269"/>
              </a:lnSpc>
            </a:pPr>
            <a:r>
              <a:rPr lang="en-US" sz="800" b="1" dirty="0" err="1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後から確認するときに便利です</a:t>
            </a:r>
            <a:r>
              <a:rPr lang="en-US" sz="8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。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849486" y="479573"/>
            <a:ext cx="297527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rPr>
              <a:t>アクセスはこちらから</a:t>
            </a:r>
            <a:endParaRPr lang="en-US" sz="2400" dirty="0">
              <a:solidFill>
                <a:srgbClr val="2BBCE8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あかかね Ultra-Bold"/>
              <a:sym typeface="あかかね Ultra-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6849486" y="1954159"/>
            <a:ext cx="3018887" cy="20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2"/>
              </a:lnSpc>
            </a:pPr>
            <a:r>
              <a:rPr lang="en-US" sz="1000" b="1" dirty="0">
                <a:solidFill>
                  <a:srgbClr val="54545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Medium"/>
                <a:sym typeface="Zen Maru Gothic Medium"/>
              </a:rPr>
              <a:t>https://web.d-library.jp/●●●/g0101/top/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321731" y="2722752"/>
            <a:ext cx="263187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6"/>
              </a:lnSpc>
              <a:spcBef>
                <a:spcPct val="0"/>
              </a:spcBef>
            </a:pPr>
            <a:r>
              <a:rPr lang="en-US" sz="1500" b="1" spc="104" dirty="0" err="1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こんなときは</a:t>
            </a:r>
            <a:r>
              <a:rPr lang="en-US" sz="1500" b="1" spc="104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Zen Maru Gothic Bold"/>
                <a:sym typeface="Zen Maru Gothic Bold"/>
              </a:rPr>
              <a:t>…　　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520553" y="5686085"/>
            <a:ext cx="250695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1900" dirty="0" err="1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rPr>
              <a:t>お気軽に図書館まで</a:t>
            </a:r>
            <a:endParaRPr lang="en-US" sz="1900" dirty="0">
              <a:solidFill>
                <a:srgbClr val="2BBCE8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あかかね Ultra-Bold"/>
              <a:sym typeface="あかかね Ultra-Bold"/>
            </a:endParaRPr>
          </a:p>
          <a:p>
            <a:pPr algn="ctr">
              <a:lnSpc>
                <a:spcPts val="2648"/>
              </a:lnSpc>
              <a:spcBef>
                <a:spcPct val="0"/>
              </a:spcBef>
            </a:pPr>
            <a:r>
              <a:rPr lang="en-US" sz="1900" dirty="0" err="1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rPr>
              <a:t>お問合せください</a:t>
            </a:r>
            <a:r>
              <a:rPr lang="en-US" sz="1900" dirty="0">
                <a:solidFill>
                  <a:srgbClr val="2BBCE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あかかね Ultra-Bold"/>
                <a:sym typeface="あかかね Ultra-Bold"/>
              </a:rPr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155</Words>
  <Application>Microsoft Office PowerPoint</Application>
  <PresentationFormat>A4 210 x 297 mm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Arial</vt:lpstr>
      <vt:lpstr>ＭＳ Ｐゴシック</vt:lpstr>
      <vt:lpstr>Zen Maru Gothic Bold</vt:lpstr>
      <vt:lpstr>Zen Maru Gothic Medium</vt:lpstr>
      <vt:lpstr>HGP創英角ﾎﾟｯﾌﾟ体</vt:lpstr>
      <vt:lpstr>あかかね Ultra-Bold</vt:lpstr>
      <vt:lpstr>UD デジタル 教科書体 NK-B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LibrariE三つ折りパンフレット</dc:title>
  <cp:lastModifiedBy>Windows User</cp:lastModifiedBy>
  <cp:revision>6</cp:revision>
  <cp:lastPrinted>2024-09-20T03:28:05Z</cp:lastPrinted>
  <dcterms:created xsi:type="dcterms:W3CDTF">2006-08-16T00:00:00Z</dcterms:created>
  <dcterms:modified xsi:type="dcterms:W3CDTF">2024-09-20T03:30:49Z</dcterms:modified>
  <dc:identifier>DAGQnKTU2gs</dc:identifier>
</cp:coreProperties>
</file>