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07200" cy="9939338"/>
  <p:embeddedFontLst>
    <p:embeddedFont>
      <p:font typeface="源柔ゴシック Bold" panose="020B0600070205080204" charset="-128"/>
      <p:regular r:id="rId4"/>
    </p:embeddedFont>
    <p:embeddedFont>
      <p:font typeface="Futura Bold" panose="020B0604020202020204" charset="0"/>
      <p:regular r:id="rId5"/>
    </p:embeddedFont>
    <p:embeddedFont>
      <p:font typeface="源柔ゴシック" panose="020B0600070205080204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utura" panose="020B0604020202020204" charset="0"/>
      <p:regular r:id="rId11"/>
    </p:embeddedFont>
    <p:embeddedFont>
      <p:font typeface="Meiryo UI" panose="020B0604030504040204" pitchFamily="50" charset="-128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3436" y="-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8CEE3-09D6-4CDC-A99A-02207AF846DC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6DAA-0569-48A7-881F-E87C3FF0E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7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6DAA-0569-48A7-881F-E87C3FF0E2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47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8178" y="8836485"/>
            <a:ext cx="3024000" cy="2969018"/>
          </a:xfrm>
          <a:custGeom>
            <a:avLst/>
            <a:gdLst/>
            <a:ahLst/>
            <a:cxnLst/>
            <a:rect l="l" t="t" r="r" b="b"/>
            <a:pathLst>
              <a:path w="3024000" h="2969018">
                <a:moveTo>
                  <a:pt x="0" y="0"/>
                </a:moveTo>
                <a:lnTo>
                  <a:pt x="3024000" y="0"/>
                </a:lnTo>
                <a:lnTo>
                  <a:pt x="3024000" y="2969018"/>
                </a:lnTo>
                <a:lnTo>
                  <a:pt x="0" y="2969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16362">
            <a:off x="6186881" y="-1236474"/>
            <a:ext cx="3024000" cy="2969018"/>
          </a:xfrm>
          <a:custGeom>
            <a:avLst/>
            <a:gdLst/>
            <a:ahLst/>
            <a:cxnLst/>
            <a:rect l="l" t="t" r="r" b="b"/>
            <a:pathLst>
              <a:path w="3024000" h="2969018">
                <a:moveTo>
                  <a:pt x="0" y="0"/>
                </a:moveTo>
                <a:lnTo>
                  <a:pt x="3024000" y="0"/>
                </a:lnTo>
                <a:lnTo>
                  <a:pt x="3024000" y="2969018"/>
                </a:lnTo>
                <a:lnTo>
                  <a:pt x="0" y="2969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78606" y="-378197"/>
            <a:ext cx="1074740" cy="946652"/>
          </a:xfrm>
          <a:custGeom>
            <a:avLst/>
            <a:gdLst/>
            <a:ahLst/>
            <a:cxnLst/>
            <a:rect l="l" t="t" r="r" b="b"/>
            <a:pathLst>
              <a:path w="1074740" h="946652">
                <a:moveTo>
                  <a:pt x="0" y="0"/>
                </a:moveTo>
                <a:lnTo>
                  <a:pt x="1074740" y="0"/>
                </a:lnTo>
                <a:lnTo>
                  <a:pt x="1074740" y="946652"/>
                </a:lnTo>
                <a:lnTo>
                  <a:pt x="0" y="946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33670" y="7823698"/>
            <a:ext cx="1074740" cy="946652"/>
          </a:xfrm>
          <a:custGeom>
            <a:avLst/>
            <a:gdLst/>
            <a:ahLst/>
            <a:cxnLst/>
            <a:rect l="l" t="t" r="r" b="b"/>
            <a:pathLst>
              <a:path w="1074740" h="946652">
                <a:moveTo>
                  <a:pt x="0" y="0"/>
                </a:moveTo>
                <a:lnTo>
                  <a:pt x="1074741" y="0"/>
                </a:lnTo>
                <a:lnTo>
                  <a:pt x="1074741" y="946652"/>
                </a:lnTo>
                <a:lnTo>
                  <a:pt x="0" y="946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24314" y="5767136"/>
            <a:ext cx="1111372" cy="788064"/>
          </a:xfrm>
          <a:custGeom>
            <a:avLst/>
            <a:gdLst/>
            <a:ahLst/>
            <a:cxnLst/>
            <a:rect l="l" t="t" r="r" b="b"/>
            <a:pathLst>
              <a:path w="1111372" h="788064">
                <a:moveTo>
                  <a:pt x="0" y="0"/>
                </a:moveTo>
                <a:lnTo>
                  <a:pt x="1111372" y="0"/>
                </a:lnTo>
                <a:lnTo>
                  <a:pt x="1111372" y="788064"/>
                </a:lnTo>
                <a:lnTo>
                  <a:pt x="0" y="788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18379" y="1713596"/>
            <a:ext cx="6898884" cy="1574725"/>
            <a:chOff x="0" y="0"/>
            <a:chExt cx="9198512" cy="2099634"/>
          </a:xfrm>
        </p:grpSpPr>
        <p:sp>
          <p:nvSpPr>
            <p:cNvPr id="8" name="AutoShape 8"/>
            <p:cNvSpPr/>
            <p:nvPr/>
          </p:nvSpPr>
          <p:spPr>
            <a:xfrm>
              <a:off x="610" y="2077734"/>
              <a:ext cx="9197291" cy="0"/>
            </a:xfrm>
            <a:prstGeom prst="line">
              <a:avLst/>
            </a:prstGeom>
            <a:ln w="43801" cap="flat">
              <a:solidFill>
                <a:srgbClr val="1296B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4167612" y="21900"/>
              <a:ext cx="5030290" cy="0"/>
            </a:xfrm>
            <a:prstGeom prst="line">
              <a:avLst/>
            </a:prstGeom>
            <a:ln w="43801" cap="flat">
              <a:solidFill>
                <a:srgbClr val="1296B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610" y="21900"/>
              <a:ext cx="977332" cy="0"/>
            </a:xfrm>
            <a:prstGeom prst="line">
              <a:avLst/>
            </a:prstGeom>
            <a:ln w="43801" cap="flat">
              <a:solidFill>
                <a:srgbClr val="1296B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 flipV="1">
              <a:off x="21900" y="21900"/>
              <a:ext cx="0" cy="2055833"/>
            </a:xfrm>
            <a:prstGeom prst="line">
              <a:avLst/>
            </a:prstGeom>
            <a:ln w="43801" cap="flat">
              <a:solidFill>
                <a:srgbClr val="1296B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flipV="1">
              <a:off x="9176612" y="21900"/>
              <a:ext cx="0" cy="2055833"/>
            </a:xfrm>
            <a:prstGeom prst="line">
              <a:avLst/>
            </a:prstGeom>
            <a:ln w="43801" cap="flat">
              <a:solidFill>
                <a:srgbClr val="1296B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550713" y="1453449"/>
            <a:ext cx="2482068" cy="520293"/>
            <a:chOff x="0" y="0"/>
            <a:chExt cx="3309424" cy="69372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309424" cy="693724"/>
              <a:chOff x="0" y="0"/>
              <a:chExt cx="889517" cy="18646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89517" cy="186461"/>
              </a:xfrm>
              <a:custGeom>
                <a:avLst/>
                <a:gdLst/>
                <a:ahLst/>
                <a:cxnLst/>
                <a:rect l="l" t="t" r="r" b="b"/>
                <a:pathLst>
                  <a:path w="889517" h="186461">
                    <a:moveTo>
                      <a:pt x="0" y="0"/>
                    </a:moveTo>
                    <a:lnTo>
                      <a:pt x="889517" y="0"/>
                    </a:lnTo>
                    <a:lnTo>
                      <a:pt x="889517" y="186461"/>
                    </a:lnTo>
                    <a:lnTo>
                      <a:pt x="0" y="186461"/>
                    </a:lnTo>
                    <a:close/>
                  </a:path>
                </a:pathLst>
              </a:custGeom>
              <a:solidFill>
                <a:srgbClr val="1296B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89517" cy="2340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37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43729" y="24523"/>
              <a:ext cx="2821967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9"/>
                </a:lnSpc>
              </a:pPr>
              <a:r>
                <a:rPr lang="en-US" sz="2199" b="1" spc="103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源柔ゴシック Bold"/>
                  <a:sym typeface="源柔ゴシック Bold"/>
                </a:rPr>
                <a:t>参加者募集</a:t>
              </a:r>
              <a:r>
                <a:rPr lang="en-US" sz="2199" b="1" spc="103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源柔ゴシック Bold"/>
                  <a:sym typeface="源柔ゴシック Bold"/>
                </a:rPr>
                <a:t>！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12719" y="3569826"/>
            <a:ext cx="333106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 b="1" spc="112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/>
                <a:sym typeface="源柔ゴシック Bold"/>
              </a:rPr>
              <a:t>学生選書を実施します</a:t>
            </a:r>
            <a:endParaRPr lang="en-US" sz="2399" b="1" spc="112" dirty="0">
              <a:solidFill>
                <a:srgbClr val="1296BF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/>
              <a:sym typeface="源柔ゴシック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0468" y="9681401"/>
            <a:ext cx="5059065" cy="37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80"/>
              </a:lnSpc>
              <a:spcBef>
                <a:spcPct val="0"/>
              </a:spcBef>
            </a:pPr>
            <a:r>
              <a:rPr lang="en-US" sz="1800" spc="84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Futura"/>
                <a:sym typeface="Futura"/>
              </a:rPr>
              <a:t>●●図書館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0468" y="7010721"/>
            <a:ext cx="505906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5"/>
              </a:lnSpc>
            </a:pPr>
            <a:r>
              <a:rPr lang="en-US" sz="1740" spc="300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図書館にあったらいいなと思う本を</a:t>
            </a:r>
            <a:r>
              <a:rPr lang="en-US" sz="1740" spc="300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、</a:t>
            </a:r>
          </a:p>
          <a:p>
            <a:pPr algn="ctr">
              <a:lnSpc>
                <a:spcPts val="2785"/>
              </a:lnSpc>
            </a:pPr>
            <a:r>
              <a:rPr lang="en-US" sz="1740" spc="300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学生のみなさんが選ぶイベントです</a:t>
            </a:r>
            <a:r>
              <a:rPr lang="en-US" sz="1740" spc="300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。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969213" y="4224667"/>
            <a:ext cx="5618074" cy="1008597"/>
            <a:chOff x="1013822" y="4224667"/>
            <a:chExt cx="5618074" cy="1008597"/>
          </a:xfrm>
        </p:grpSpPr>
        <p:sp>
          <p:nvSpPr>
            <p:cNvPr id="21" name="TextBox 21"/>
            <p:cNvSpPr txBox="1"/>
            <p:nvPr/>
          </p:nvSpPr>
          <p:spPr>
            <a:xfrm>
              <a:off x="3415154" y="4631747"/>
              <a:ext cx="621992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0"/>
                </a:lnSpc>
              </a:pPr>
              <a:r>
                <a:rPr lang="en-US" sz="1975" b="1" spc="92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源柔ゴシック Bold"/>
                  <a:sym typeface="源柔ゴシック Bold"/>
                </a:rPr>
                <a:t>〜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11392" y="4232990"/>
              <a:ext cx="2024798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840"/>
                </a:lnSpc>
                <a:spcBef>
                  <a:spcPct val="0"/>
                </a:spcBef>
              </a:pPr>
              <a:r>
                <a:rPr lang="en-US" sz="5600" b="1" u="none" strike="noStrike" spc="168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Futura Bold"/>
                  <a:sym typeface="Futura Bold"/>
                </a:rPr>
                <a:t>８.15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3822" y="4224667"/>
              <a:ext cx="1782313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40"/>
                </a:lnSpc>
                <a:spcBef>
                  <a:spcPct val="0"/>
                </a:spcBef>
              </a:pPr>
              <a:r>
                <a:rPr lang="en-US" sz="5600" b="1" spc="168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Futura Bold"/>
                  <a:sym typeface="Futura Bold"/>
                </a:rPr>
                <a:t>8.10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009904" y="4648883"/>
              <a:ext cx="621992" cy="413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0"/>
                </a:lnSpc>
              </a:pPr>
              <a:r>
                <a:rPr lang="en-US" sz="1975" b="1" spc="118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Futura Bold"/>
                  <a:sym typeface="Futura Bold"/>
                </a:rPr>
                <a:t>Thu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742285" y="4648883"/>
              <a:ext cx="621992" cy="413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0"/>
                </a:lnSpc>
              </a:pPr>
              <a:r>
                <a:rPr lang="en-US" sz="1975" b="1" spc="118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Futura Bold"/>
                  <a:sym typeface="Futura Bold"/>
                </a:rPr>
                <a:t>Sat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4173" y="1975102"/>
            <a:ext cx="6833480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spc="710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/>
                <a:sym typeface="源柔ゴシック Bold"/>
              </a:rPr>
              <a:t>電子書籍で読みたい本</a:t>
            </a:r>
            <a:r>
              <a:rPr lang="en-US" sz="3500" b="1" spc="710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/>
                <a:sym typeface="源柔ゴシック Bold"/>
              </a:rPr>
              <a:t>、</a:t>
            </a:r>
          </a:p>
          <a:p>
            <a:pPr algn="l">
              <a:lnSpc>
                <a:spcPts val="4900"/>
              </a:lnSpc>
            </a:pPr>
            <a:r>
              <a:rPr lang="en-US" sz="3500" b="1" spc="710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/>
                <a:sym typeface="源柔ゴシック Bold"/>
              </a:rPr>
              <a:t>選んでいただけませんか</a:t>
            </a:r>
            <a:r>
              <a:rPr lang="en-US" sz="3500" b="1" spc="710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/>
                <a:sym typeface="源柔ゴシック Bold"/>
              </a:rPr>
              <a:t>？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8718" y="4144315"/>
            <a:ext cx="505906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7"/>
              </a:lnSpc>
            </a:pPr>
            <a:r>
              <a:rPr lang="en-US" sz="1755" spc="33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- </a:t>
            </a:r>
            <a:r>
              <a:rPr lang="en-US" sz="1755" spc="33" dirty="0" err="1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募集期間</a:t>
            </a:r>
            <a:r>
              <a:rPr lang="en-US" sz="1755" spc="33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rPr>
              <a:t> -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250468" y="8174055"/>
            <a:ext cx="5059065" cy="658553"/>
            <a:chOff x="0" y="0"/>
            <a:chExt cx="6745420" cy="878071"/>
          </a:xfrm>
        </p:grpSpPr>
        <p:sp>
          <p:nvSpPr>
            <p:cNvPr id="29" name="Freeform 29"/>
            <p:cNvSpPr/>
            <p:nvPr/>
          </p:nvSpPr>
          <p:spPr>
            <a:xfrm>
              <a:off x="5753674" y="0"/>
              <a:ext cx="882887" cy="878071"/>
            </a:xfrm>
            <a:custGeom>
              <a:avLst/>
              <a:gdLst/>
              <a:ahLst/>
              <a:cxnLst/>
              <a:rect l="l" t="t" r="r" b="b"/>
              <a:pathLst>
                <a:path w="882887" h="878071">
                  <a:moveTo>
                    <a:pt x="0" y="0"/>
                  </a:moveTo>
                  <a:lnTo>
                    <a:pt x="882887" y="0"/>
                  </a:lnTo>
                  <a:lnTo>
                    <a:pt x="882887" y="878071"/>
                  </a:lnTo>
                  <a:lnTo>
                    <a:pt x="0" y="878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-7201"/>
              <a:ext cx="6745420" cy="341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7"/>
                </a:lnSpc>
              </a:pPr>
              <a:r>
                <a:rPr lang="en-US" sz="1455" spc="27" dirty="0" err="1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源柔ゴシック"/>
                  <a:sym typeface="源柔ゴシック"/>
                </a:rPr>
                <a:t>詳細・応募は図書館ホームページから</a:t>
              </a:r>
              <a:endParaRPr lang="en-US" sz="1455" spc="27" dirty="0">
                <a:solidFill>
                  <a:srgbClr val="1296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"/>
                <a:sym typeface="源柔ゴシック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391410"/>
              <a:ext cx="6745420" cy="341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7"/>
                </a:lnSpc>
              </a:pPr>
              <a:r>
                <a:rPr lang="en-US" sz="1455" spc="27" dirty="0">
                  <a:solidFill>
                    <a:srgbClr val="1296B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源柔ゴシック"/>
                  <a:sym typeface="源柔ゴシック"/>
                </a:rPr>
                <a:t>https://××××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ユーザー設定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Arial</vt:lpstr>
      <vt:lpstr>ＭＳ Ｐゴシック</vt:lpstr>
      <vt:lpstr>源柔ゴシック Bold</vt:lpstr>
      <vt:lpstr>Futura Bold</vt:lpstr>
      <vt:lpstr>源柔ゴシック</vt:lpstr>
      <vt:lpstr>Calibri</vt:lpstr>
      <vt:lpstr>Futura</vt:lpstr>
      <vt:lpstr>Meiryo UI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【LibrariE】学生選書案内</dc:title>
  <cp:lastModifiedBy>Windows User</cp:lastModifiedBy>
  <cp:revision>3</cp:revision>
  <cp:lastPrinted>2024-09-20T03:11:31Z</cp:lastPrinted>
  <dcterms:created xsi:type="dcterms:W3CDTF">2006-08-16T00:00:00Z</dcterms:created>
  <dcterms:modified xsi:type="dcterms:W3CDTF">2024-09-20T03:14:29Z</dcterms:modified>
  <dc:identifier>DAGRFnvpoTo</dc:identifier>
</cp:coreProperties>
</file>