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906000" cy="6858000" type="A4"/>
  <p:notesSz cx="6858000" cy="9144000"/>
  <p:embeddedFontLst>
    <p:embeddedFont>
      <p:font typeface="游ゴシック" panose="020B0400000000000000" pitchFamily="50" charset="-128"/>
      <p:regular r:id="rId3"/>
      <p:bold r:id="rId4"/>
    </p:embeddedFont>
    <p:embeddedFont>
      <p:font typeface="HGP創英角ﾎﾟｯﾌﾟ体" panose="040B0A00000000000000" pitchFamily="50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コーポレート・ロゴ" panose="020B0600070205080204" charset="-128"/>
      <p:regular r:id="rId10"/>
    </p:embeddedFont>
  </p:embeddedFontLst>
  <p:defaultTextStyle>
    <a:defPPr>
      <a:defRPr lang="en-US"/>
    </a:defPPr>
    <a:lvl1pPr marL="0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3308" y="-1400"/>
      </p:cViewPr>
      <p:guideLst>
        <p:guide orient="horz" pos="1960"/>
        <p:guide pos="2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301" y="1933496"/>
            <a:ext cx="7200086" cy="1334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603" y="3526971"/>
            <a:ext cx="5929482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1249" y="249252"/>
            <a:ext cx="1905905" cy="5310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534" y="249252"/>
            <a:ext cx="5576537" cy="5310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6" y="3999540"/>
            <a:ext cx="7200086" cy="123616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126" y="2638026"/>
            <a:ext cx="7200086" cy="1361514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9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8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97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96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96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95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95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534" y="1452283"/>
            <a:ext cx="3741221" cy="41075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933" y="1452283"/>
            <a:ext cx="3741221" cy="41075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34" y="1393212"/>
            <a:ext cx="3742692" cy="58062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38" indent="0">
              <a:buNone/>
              <a:defRPr sz="1800" b="1"/>
            </a:lvl2pPr>
            <a:lvl3pPr marL="839876" indent="0">
              <a:buNone/>
              <a:defRPr sz="1700" b="1"/>
            </a:lvl3pPr>
            <a:lvl4pPr marL="1259815" indent="0">
              <a:buNone/>
              <a:defRPr sz="1500" b="1"/>
            </a:lvl4pPr>
            <a:lvl5pPr marL="1679753" indent="0">
              <a:buNone/>
              <a:defRPr sz="1500" b="1"/>
            </a:lvl5pPr>
            <a:lvl6pPr marL="2099691" indent="0">
              <a:buNone/>
              <a:defRPr sz="1500" b="1"/>
            </a:lvl6pPr>
            <a:lvl7pPr marL="2519629" indent="0">
              <a:buNone/>
              <a:defRPr sz="1500" b="1"/>
            </a:lvl7pPr>
            <a:lvl8pPr marL="2939567" indent="0">
              <a:buNone/>
              <a:defRPr sz="1500" b="1"/>
            </a:lvl8pPr>
            <a:lvl9pPr marL="33595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34" y="1973836"/>
            <a:ext cx="3742692" cy="358604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2993" y="1393212"/>
            <a:ext cx="3744162" cy="58062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38" indent="0">
              <a:buNone/>
              <a:defRPr sz="1800" b="1"/>
            </a:lvl2pPr>
            <a:lvl3pPr marL="839876" indent="0">
              <a:buNone/>
              <a:defRPr sz="1700" b="1"/>
            </a:lvl3pPr>
            <a:lvl4pPr marL="1259815" indent="0">
              <a:buNone/>
              <a:defRPr sz="1500" b="1"/>
            </a:lvl4pPr>
            <a:lvl5pPr marL="1679753" indent="0">
              <a:buNone/>
              <a:defRPr sz="1500" b="1"/>
            </a:lvl5pPr>
            <a:lvl6pPr marL="2099691" indent="0">
              <a:buNone/>
              <a:defRPr sz="1500" b="1"/>
            </a:lvl6pPr>
            <a:lvl7pPr marL="2519629" indent="0">
              <a:buNone/>
              <a:defRPr sz="1500" b="1"/>
            </a:lvl7pPr>
            <a:lvl8pPr marL="2939567" indent="0">
              <a:buNone/>
              <a:defRPr sz="1500" b="1"/>
            </a:lvl8pPr>
            <a:lvl9pPr marL="335950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993" y="1973836"/>
            <a:ext cx="3744162" cy="358604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5" y="247810"/>
            <a:ext cx="2786798" cy="105463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04" y="247811"/>
            <a:ext cx="4735350" cy="5312069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535" y="1302444"/>
            <a:ext cx="2786798" cy="4257435"/>
          </a:xfrm>
        </p:spPr>
        <p:txBody>
          <a:bodyPr/>
          <a:lstStyle>
            <a:lvl1pPr marL="0" indent="0">
              <a:buNone/>
              <a:defRPr sz="1300"/>
            </a:lvl1pPr>
            <a:lvl2pPr marL="419938" indent="0">
              <a:buNone/>
              <a:defRPr sz="1100"/>
            </a:lvl2pPr>
            <a:lvl3pPr marL="839876" indent="0">
              <a:buNone/>
              <a:defRPr sz="900"/>
            </a:lvl3pPr>
            <a:lvl4pPr marL="1259815" indent="0">
              <a:buNone/>
              <a:defRPr sz="800"/>
            </a:lvl4pPr>
            <a:lvl5pPr marL="1679753" indent="0">
              <a:buNone/>
              <a:defRPr sz="800"/>
            </a:lvl5pPr>
            <a:lvl6pPr marL="2099691" indent="0">
              <a:buNone/>
              <a:defRPr sz="800"/>
            </a:lvl6pPr>
            <a:lvl7pPr marL="2519629" indent="0">
              <a:buNone/>
              <a:defRPr sz="800"/>
            </a:lvl7pPr>
            <a:lvl8pPr marL="2939567" indent="0">
              <a:buNone/>
              <a:defRPr sz="800"/>
            </a:lvl8pPr>
            <a:lvl9pPr marL="335950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314" y="4356847"/>
            <a:ext cx="5082413" cy="5143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0314" y="556132"/>
            <a:ext cx="5082413" cy="3734440"/>
          </a:xfrm>
        </p:spPr>
        <p:txBody>
          <a:bodyPr/>
          <a:lstStyle>
            <a:lvl1pPr marL="0" indent="0">
              <a:buNone/>
              <a:defRPr sz="2900"/>
            </a:lvl1pPr>
            <a:lvl2pPr marL="419938" indent="0">
              <a:buNone/>
              <a:defRPr sz="2600"/>
            </a:lvl2pPr>
            <a:lvl3pPr marL="839876" indent="0">
              <a:buNone/>
              <a:defRPr sz="2200"/>
            </a:lvl3pPr>
            <a:lvl4pPr marL="1259815" indent="0">
              <a:buNone/>
              <a:defRPr sz="1800"/>
            </a:lvl4pPr>
            <a:lvl5pPr marL="1679753" indent="0">
              <a:buNone/>
              <a:defRPr sz="1800"/>
            </a:lvl5pPr>
            <a:lvl6pPr marL="2099691" indent="0">
              <a:buNone/>
              <a:defRPr sz="1800"/>
            </a:lvl6pPr>
            <a:lvl7pPr marL="2519629" indent="0">
              <a:buNone/>
              <a:defRPr sz="1800"/>
            </a:lvl7pPr>
            <a:lvl8pPr marL="2939567" indent="0">
              <a:buNone/>
              <a:defRPr sz="1800"/>
            </a:lvl8pPr>
            <a:lvl9pPr marL="3359506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0314" y="4871198"/>
            <a:ext cx="5082413" cy="730463"/>
          </a:xfrm>
        </p:spPr>
        <p:txBody>
          <a:bodyPr/>
          <a:lstStyle>
            <a:lvl1pPr marL="0" indent="0">
              <a:buNone/>
              <a:defRPr sz="1300"/>
            </a:lvl1pPr>
            <a:lvl2pPr marL="419938" indent="0">
              <a:buNone/>
              <a:defRPr sz="1100"/>
            </a:lvl2pPr>
            <a:lvl3pPr marL="839876" indent="0">
              <a:buNone/>
              <a:defRPr sz="900"/>
            </a:lvl3pPr>
            <a:lvl4pPr marL="1259815" indent="0">
              <a:buNone/>
              <a:defRPr sz="800"/>
            </a:lvl4pPr>
            <a:lvl5pPr marL="1679753" indent="0">
              <a:buNone/>
              <a:defRPr sz="800"/>
            </a:lvl5pPr>
            <a:lvl6pPr marL="2099691" indent="0">
              <a:buNone/>
              <a:defRPr sz="800"/>
            </a:lvl6pPr>
            <a:lvl7pPr marL="2519629" indent="0">
              <a:buNone/>
              <a:defRPr sz="800"/>
            </a:lvl7pPr>
            <a:lvl8pPr marL="2939567" indent="0">
              <a:buNone/>
              <a:defRPr sz="800"/>
            </a:lvl8pPr>
            <a:lvl9pPr marL="335950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534" y="249251"/>
            <a:ext cx="7623620" cy="1037345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534" y="1452283"/>
            <a:ext cx="7623620" cy="4107597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534" y="5768789"/>
            <a:ext cx="1976494" cy="331374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152" y="5768789"/>
            <a:ext cx="2682385" cy="331374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70660" y="5768789"/>
            <a:ext cx="1976494" cy="331374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987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954" indent="-314954" algn="l" defTabSz="83987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400" indent="-262461" algn="l" defTabSz="83987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279" y="-103851"/>
            <a:ext cx="8728147" cy="7068878"/>
            <a:chOff x="0" y="0"/>
            <a:chExt cx="12562563" cy="1038514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07733" cy="10385141"/>
              <a:chOff x="0" y="0"/>
              <a:chExt cx="759306" cy="560156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230966" y="0"/>
              <a:ext cx="1407733" cy="10385141"/>
              <a:chOff x="0" y="0"/>
              <a:chExt cx="759306" cy="56015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61932" y="0"/>
              <a:ext cx="1407733" cy="10385141"/>
              <a:chOff x="0" y="0"/>
              <a:chExt cx="759306" cy="560156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692898" y="0"/>
              <a:ext cx="1407733" cy="10385141"/>
              <a:chOff x="0" y="0"/>
              <a:chExt cx="759306" cy="560156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923864" y="0"/>
              <a:ext cx="1407733" cy="10385141"/>
              <a:chOff x="0" y="0"/>
              <a:chExt cx="759306" cy="560156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154831" y="0"/>
              <a:ext cx="1407733" cy="10385141"/>
              <a:chOff x="0" y="0"/>
              <a:chExt cx="759306" cy="560156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59306" cy="5601561"/>
              </a:xfrm>
              <a:custGeom>
                <a:avLst/>
                <a:gdLst/>
                <a:ahLst/>
                <a:cxnLst/>
                <a:rect l="l" t="t" r="r" b="b"/>
                <a:pathLst>
                  <a:path w="759306" h="5601561">
                    <a:moveTo>
                      <a:pt x="0" y="0"/>
                    </a:moveTo>
                    <a:lnTo>
                      <a:pt x="759306" y="0"/>
                    </a:lnTo>
                    <a:lnTo>
                      <a:pt x="759306" y="5601561"/>
                    </a:lnTo>
                    <a:lnTo>
                      <a:pt x="0" y="5601561"/>
                    </a:lnTo>
                    <a:close/>
                  </a:path>
                </a:pathLst>
              </a:custGeom>
              <a:solidFill>
                <a:srgbClr val="FFD57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759306" cy="5620611"/>
              </a:xfrm>
              <a:prstGeom prst="rect">
                <a:avLst/>
              </a:prstGeom>
            </p:spPr>
            <p:txBody>
              <a:bodyPr lIns="19319" tIns="19319" rIns="19319" bIns="19319" rtlCol="0" anchor="ctr"/>
              <a:lstStyle/>
              <a:p>
                <a:pPr algn="ctr">
                  <a:lnSpc>
                    <a:spcPts val="929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 rot="-957915">
            <a:off x="9270495" y="2451488"/>
            <a:ext cx="874935" cy="304298"/>
          </a:xfrm>
          <a:custGeom>
            <a:avLst/>
            <a:gdLst/>
            <a:ahLst/>
            <a:cxnLst/>
            <a:rect l="l" t="t" r="r" b="b"/>
            <a:pathLst>
              <a:path w="944481" h="335291">
                <a:moveTo>
                  <a:pt x="0" y="0"/>
                </a:moveTo>
                <a:lnTo>
                  <a:pt x="944480" y="0"/>
                </a:lnTo>
                <a:lnTo>
                  <a:pt x="944480" y="335290"/>
                </a:lnTo>
                <a:lnTo>
                  <a:pt x="0" y="335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10473">
            <a:off x="7424775" y="1767459"/>
            <a:ext cx="857176" cy="310602"/>
          </a:xfrm>
          <a:custGeom>
            <a:avLst/>
            <a:gdLst/>
            <a:ahLst/>
            <a:cxnLst/>
            <a:rect l="l" t="t" r="r" b="b"/>
            <a:pathLst>
              <a:path w="944481" h="335291">
                <a:moveTo>
                  <a:pt x="0" y="0"/>
                </a:moveTo>
                <a:lnTo>
                  <a:pt x="944481" y="0"/>
                </a:lnTo>
                <a:lnTo>
                  <a:pt x="944481" y="335291"/>
                </a:lnTo>
                <a:lnTo>
                  <a:pt x="0" y="335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627170">
            <a:off x="-195517" y="4811252"/>
            <a:ext cx="874935" cy="304298"/>
          </a:xfrm>
          <a:custGeom>
            <a:avLst/>
            <a:gdLst/>
            <a:ahLst/>
            <a:cxnLst/>
            <a:rect l="l" t="t" r="r" b="b"/>
            <a:pathLst>
              <a:path w="944481" h="335291">
                <a:moveTo>
                  <a:pt x="0" y="0"/>
                </a:moveTo>
                <a:lnTo>
                  <a:pt x="944481" y="0"/>
                </a:lnTo>
                <a:lnTo>
                  <a:pt x="944481" y="335290"/>
                </a:lnTo>
                <a:lnTo>
                  <a:pt x="0" y="335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160073">
            <a:off x="2420158" y="185334"/>
            <a:ext cx="896032" cy="413684"/>
          </a:xfrm>
          <a:custGeom>
            <a:avLst/>
            <a:gdLst/>
            <a:ahLst/>
            <a:cxnLst/>
            <a:rect l="l" t="t" r="r" b="b"/>
            <a:pathLst>
              <a:path w="967255" h="455819">
                <a:moveTo>
                  <a:pt x="0" y="0"/>
                </a:moveTo>
                <a:lnTo>
                  <a:pt x="967256" y="0"/>
                </a:lnTo>
                <a:lnTo>
                  <a:pt x="967256" y="455819"/>
                </a:lnTo>
                <a:lnTo>
                  <a:pt x="0" y="455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689762" y="5805510"/>
            <a:ext cx="959485" cy="721458"/>
          </a:xfrm>
          <a:custGeom>
            <a:avLst/>
            <a:gdLst/>
            <a:ahLst/>
            <a:cxnLst/>
            <a:rect l="l" t="t" r="r" b="b"/>
            <a:pathLst>
              <a:path w="1035752" h="794940">
                <a:moveTo>
                  <a:pt x="0" y="0"/>
                </a:moveTo>
                <a:lnTo>
                  <a:pt x="1035753" y="0"/>
                </a:lnTo>
                <a:lnTo>
                  <a:pt x="1035753" y="794940"/>
                </a:lnTo>
                <a:lnTo>
                  <a:pt x="0" y="79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364175">
            <a:off x="4078273" y="-13229"/>
            <a:ext cx="874935" cy="304298"/>
          </a:xfrm>
          <a:custGeom>
            <a:avLst/>
            <a:gdLst/>
            <a:ahLst/>
            <a:cxnLst/>
            <a:rect l="l" t="t" r="r" b="b"/>
            <a:pathLst>
              <a:path w="944481" h="335291">
                <a:moveTo>
                  <a:pt x="0" y="0"/>
                </a:moveTo>
                <a:lnTo>
                  <a:pt x="944480" y="0"/>
                </a:lnTo>
                <a:lnTo>
                  <a:pt x="944480" y="335291"/>
                </a:lnTo>
                <a:lnTo>
                  <a:pt x="0" y="335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755896" y="138919"/>
            <a:ext cx="1097468" cy="559100"/>
          </a:xfrm>
          <a:custGeom>
            <a:avLst/>
            <a:gdLst/>
            <a:ahLst/>
            <a:cxnLst/>
            <a:rect l="l" t="t" r="r" b="b"/>
            <a:pathLst>
              <a:path w="1184703" h="616045">
                <a:moveTo>
                  <a:pt x="0" y="0"/>
                </a:moveTo>
                <a:lnTo>
                  <a:pt x="1184702" y="0"/>
                </a:lnTo>
                <a:lnTo>
                  <a:pt x="1184702" y="616046"/>
                </a:lnTo>
                <a:lnTo>
                  <a:pt x="0" y="616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68196">
            <a:off x="-217289" y="2160232"/>
            <a:ext cx="874935" cy="304298"/>
          </a:xfrm>
          <a:custGeom>
            <a:avLst/>
            <a:gdLst/>
            <a:ahLst/>
            <a:cxnLst/>
            <a:rect l="l" t="t" r="r" b="b"/>
            <a:pathLst>
              <a:path w="944481" h="335291">
                <a:moveTo>
                  <a:pt x="0" y="0"/>
                </a:moveTo>
                <a:lnTo>
                  <a:pt x="944481" y="0"/>
                </a:lnTo>
                <a:lnTo>
                  <a:pt x="944481" y="335290"/>
                </a:lnTo>
                <a:lnTo>
                  <a:pt x="0" y="335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309270" y="4350426"/>
            <a:ext cx="2949327" cy="601329"/>
            <a:chOff x="0" y="0"/>
            <a:chExt cx="1140988" cy="23745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40988" cy="237452"/>
            </a:xfrm>
            <a:custGeom>
              <a:avLst/>
              <a:gdLst/>
              <a:ahLst/>
              <a:cxnLst/>
              <a:rect l="l" t="t" r="r" b="b"/>
              <a:pathLst>
                <a:path w="1140988" h="237452">
                  <a:moveTo>
                    <a:pt x="36475" y="0"/>
                  </a:moveTo>
                  <a:lnTo>
                    <a:pt x="1104513" y="0"/>
                  </a:lnTo>
                  <a:cubicBezTo>
                    <a:pt x="1114186" y="0"/>
                    <a:pt x="1123464" y="3843"/>
                    <a:pt x="1130305" y="10683"/>
                  </a:cubicBezTo>
                  <a:cubicBezTo>
                    <a:pt x="1137145" y="17524"/>
                    <a:pt x="1140988" y="26801"/>
                    <a:pt x="1140988" y="36475"/>
                  </a:cubicBezTo>
                  <a:lnTo>
                    <a:pt x="1140988" y="200977"/>
                  </a:lnTo>
                  <a:cubicBezTo>
                    <a:pt x="1140988" y="210650"/>
                    <a:pt x="1137145" y="219928"/>
                    <a:pt x="1130305" y="226768"/>
                  </a:cubicBezTo>
                  <a:cubicBezTo>
                    <a:pt x="1123464" y="233609"/>
                    <a:pt x="1114186" y="237452"/>
                    <a:pt x="1104513" y="237452"/>
                  </a:cubicBezTo>
                  <a:lnTo>
                    <a:pt x="36475" y="237452"/>
                  </a:lnTo>
                  <a:cubicBezTo>
                    <a:pt x="26801" y="237452"/>
                    <a:pt x="17524" y="233609"/>
                    <a:pt x="10683" y="226768"/>
                  </a:cubicBezTo>
                  <a:cubicBezTo>
                    <a:pt x="3843" y="219928"/>
                    <a:pt x="0" y="210650"/>
                    <a:pt x="0" y="200977"/>
                  </a:cubicBezTo>
                  <a:lnTo>
                    <a:pt x="0" y="36475"/>
                  </a:lnTo>
                  <a:cubicBezTo>
                    <a:pt x="0" y="26801"/>
                    <a:pt x="3843" y="17524"/>
                    <a:pt x="10683" y="10683"/>
                  </a:cubicBezTo>
                  <a:cubicBezTo>
                    <a:pt x="17524" y="3843"/>
                    <a:pt x="26801" y="0"/>
                    <a:pt x="364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1140988" cy="256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51962" y="4394609"/>
            <a:ext cx="285695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6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　　　　</a:t>
            </a: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にログインしよう</a:t>
            </a:r>
            <a:r>
              <a:rPr lang="en-US" sz="16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！</a:t>
            </a:r>
          </a:p>
          <a:p>
            <a:pPr algn="ctr">
              <a:lnSpc>
                <a:spcPts val="2029"/>
              </a:lnSpc>
            </a:pP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ログインした日付を書いてね</a:t>
            </a:r>
            <a:endParaRPr lang="en-US" sz="1600" b="1" dirty="0">
              <a:solidFill>
                <a:srgbClr val="72540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セザンヌ Bold"/>
              <a:sym typeface="セザンヌ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909409" y="246336"/>
            <a:ext cx="608588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6000" spc="596" dirty="0" err="1">
                <a:solidFill>
                  <a:srgbClr val="72540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コーポレート・ロゴ"/>
                <a:sym typeface="コーポレート・ロゴ"/>
              </a:rPr>
              <a:t>読書の秋</a:t>
            </a:r>
            <a:endParaRPr lang="en-US" sz="6000" spc="596" dirty="0">
              <a:solidFill>
                <a:srgbClr val="72540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コーポレート・ロゴ"/>
              <a:sym typeface="コーポレート・ロゴ"/>
            </a:endParaRPr>
          </a:p>
          <a:p>
            <a:pPr algn="ctr">
              <a:lnSpc>
                <a:spcPts val="7161"/>
              </a:lnSpc>
            </a:pPr>
            <a:r>
              <a:rPr lang="en-US" sz="6000" spc="596" dirty="0" err="1">
                <a:solidFill>
                  <a:srgbClr val="72540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コーポレート・ロゴ"/>
                <a:sym typeface="コーポレート・ロゴ"/>
              </a:rPr>
              <a:t>スタンプラリ</a:t>
            </a:r>
            <a:r>
              <a:rPr lang="en-US" sz="6000" spc="596" dirty="0">
                <a:solidFill>
                  <a:srgbClr val="72540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コーポレート・ロゴ"/>
                <a:sym typeface="コーポレート・ロゴ"/>
              </a:rPr>
              <a:t>ー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57588" y="1717048"/>
            <a:ext cx="9389527" cy="3018972"/>
            <a:chOff x="0" y="0"/>
            <a:chExt cx="13514499" cy="4435280"/>
          </a:xfrm>
        </p:grpSpPr>
        <p:sp>
          <p:nvSpPr>
            <p:cNvPr id="36" name="Freeform 36"/>
            <p:cNvSpPr/>
            <p:nvPr/>
          </p:nvSpPr>
          <p:spPr>
            <a:xfrm>
              <a:off x="0" y="39801"/>
              <a:ext cx="4395480" cy="4395480"/>
            </a:xfrm>
            <a:custGeom>
              <a:avLst/>
              <a:gdLst/>
              <a:ahLst/>
              <a:cxnLst/>
              <a:rect l="l" t="t" r="r" b="b"/>
              <a:pathLst>
                <a:path w="4395480" h="4395480">
                  <a:moveTo>
                    <a:pt x="0" y="0"/>
                  </a:moveTo>
                  <a:lnTo>
                    <a:pt x="4395480" y="0"/>
                  </a:lnTo>
                  <a:lnTo>
                    <a:pt x="4395480" y="4395479"/>
                  </a:lnTo>
                  <a:lnTo>
                    <a:pt x="0" y="4395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4558440" y="39801"/>
              <a:ext cx="4395480" cy="4395480"/>
            </a:xfrm>
            <a:custGeom>
              <a:avLst/>
              <a:gdLst/>
              <a:ahLst/>
              <a:cxnLst/>
              <a:rect l="l" t="t" r="r" b="b"/>
              <a:pathLst>
                <a:path w="4395480" h="4395480">
                  <a:moveTo>
                    <a:pt x="0" y="0"/>
                  </a:moveTo>
                  <a:lnTo>
                    <a:pt x="4395479" y="0"/>
                  </a:lnTo>
                  <a:lnTo>
                    <a:pt x="4395479" y="4395479"/>
                  </a:lnTo>
                  <a:lnTo>
                    <a:pt x="0" y="4395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9119019" y="0"/>
              <a:ext cx="4395480" cy="4395480"/>
            </a:xfrm>
            <a:custGeom>
              <a:avLst/>
              <a:gdLst/>
              <a:ahLst/>
              <a:cxnLst/>
              <a:rect l="l" t="t" r="r" b="b"/>
              <a:pathLst>
                <a:path w="4395480" h="4395480">
                  <a:moveTo>
                    <a:pt x="0" y="0"/>
                  </a:moveTo>
                  <a:lnTo>
                    <a:pt x="4395480" y="0"/>
                  </a:lnTo>
                  <a:lnTo>
                    <a:pt x="4395480" y="4395480"/>
                  </a:lnTo>
                  <a:lnTo>
                    <a:pt x="0" y="4395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3477689" y="4350427"/>
            <a:ext cx="2949327" cy="607211"/>
            <a:chOff x="0" y="0"/>
            <a:chExt cx="1140988" cy="23977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40988" cy="239775"/>
            </a:xfrm>
            <a:custGeom>
              <a:avLst/>
              <a:gdLst/>
              <a:ahLst/>
              <a:cxnLst/>
              <a:rect l="l" t="t" r="r" b="b"/>
              <a:pathLst>
                <a:path w="1140988" h="239775">
                  <a:moveTo>
                    <a:pt x="36475" y="0"/>
                  </a:moveTo>
                  <a:lnTo>
                    <a:pt x="1104513" y="0"/>
                  </a:lnTo>
                  <a:cubicBezTo>
                    <a:pt x="1114186" y="0"/>
                    <a:pt x="1123464" y="3843"/>
                    <a:pt x="1130305" y="10683"/>
                  </a:cubicBezTo>
                  <a:cubicBezTo>
                    <a:pt x="1137145" y="17524"/>
                    <a:pt x="1140988" y="26801"/>
                    <a:pt x="1140988" y="36475"/>
                  </a:cubicBezTo>
                  <a:lnTo>
                    <a:pt x="1140988" y="203300"/>
                  </a:lnTo>
                  <a:cubicBezTo>
                    <a:pt x="1140988" y="212973"/>
                    <a:pt x="1137145" y="222251"/>
                    <a:pt x="1130305" y="229092"/>
                  </a:cubicBezTo>
                  <a:cubicBezTo>
                    <a:pt x="1123464" y="235932"/>
                    <a:pt x="1114186" y="239775"/>
                    <a:pt x="1104513" y="239775"/>
                  </a:cubicBezTo>
                  <a:lnTo>
                    <a:pt x="36475" y="239775"/>
                  </a:lnTo>
                  <a:cubicBezTo>
                    <a:pt x="26801" y="239775"/>
                    <a:pt x="17524" y="235932"/>
                    <a:pt x="10683" y="229092"/>
                  </a:cubicBezTo>
                  <a:cubicBezTo>
                    <a:pt x="3843" y="222251"/>
                    <a:pt x="0" y="212973"/>
                    <a:pt x="0" y="203300"/>
                  </a:cubicBezTo>
                  <a:lnTo>
                    <a:pt x="0" y="36475"/>
                  </a:lnTo>
                  <a:cubicBezTo>
                    <a:pt x="0" y="26801"/>
                    <a:pt x="3843" y="17524"/>
                    <a:pt x="10683" y="10683"/>
                  </a:cubicBezTo>
                  <a:cubicBezTo>
                    <a:pt x="17524" y="3843"/>
                    <a:pt x="26801" y="0"/>
                    <a:pt x="364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1140988" cy="2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520381" y="4373430"/>
            <a:ext cx="285695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電子書籍を借りてみよう</a:t>
            </a:r>
            <a:endParaRPr lang="en-US" sz="1600" b="1" dirty="0">
              <a:solidFill>
                <a:srgbClr val="72540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セザンヌ Bold"/>
              <a:sym typeface="セザンヌ Bold"/>
            </a:endParaRPr>
          </a:p>
          <a:p>
            <a:pPr algn="ctr">
              <a:lnSpc>
                <a:spcPts val="2029"/>
              </a:lnSpc>
            </a:pP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読んだ書籍の名前を書いてね</a:t>
            </a:r>
            <a:endParaRPr lang="en-US" sz="1600" b="1" dirty="0">
              <a:solidFill>
                <a:srgbClr val="72540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セザンヌ Bold"/>
              <a:sym typeface="セザンヌ Bold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6647606" y="4350427"/>
            <a:ext cx="2949327" cy="607211"/>
            <a:chOff x="0" y="0"/>
            <a:chExt cx="1140988" cy="23977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40988" cy="239775"/>
            </a:xfrm>
            <a:custGeom>
              <a:avLst/>
              <a:gdLst/>
              <a:ahLst/>
              <a:cxnLst/>
              <a:rect l="l" t="t" r="r" b="b"/>
              <a:pathLst>
                <a:path w="1140988" h="239775">
                  <a:moveTo>
                    <a:pt x="36475" y="0"/>
                  </a:moveTo>
                  <a:lnTo>
                    <a:pt x="1104513" y="0"/>
                  </a:lnTo>
                  <a:cubicBezTo>
                    <a:pt x="1114186" y="0"/>
                    <a:pt x="1123464" y="3843"/>
                    <a:pt x="1130305" y="10683"/>
                  </a:cubicBezTo>
                  <a:cubicBezTo>
                    <a:pt x="1137145" y="17524"/>
                    <a:pt x="1140988" y="26801"/>
                    <a:pt x="1140988" y="36475"/>
                  </a:cubicBezTo>
                  <a:lnTo>
                    <a:pt x="1140988" y="203300"/>
                  </a:lnTo>
                  <a:cubicBezTo>
                    <a:pt x="1140988" y="212973"/>
                    <a:pt x="1137145" y="222251"/>
                    <a:pt x="1130305" y="229092"/>
                  </a:cubicBezTo>
                  <a:cubicBezTo>
                    <a:pt x="1123464" y="235932"/>
                    <a:pt x="1114186" y="239775"/>
                    <a:pt x="1104513" y="239775"/>
                  </a:cubicBezTo>
                  <a:lnTo>
                    <a:pt x="36475" y="239775"/>
                  </a:lnTo>
                  <a:cubicBezTo>
                    <a:pt x="26801" y="239775"/>
                    <a:pt x="17524" y="235932"/>
                    <a:pt x="10683" y="229092"/>
                  </a:cubicBezTo>
                  <a:cubicBezTo>
                    <a:pt x="3843" y="222251"/>
                    <a:pt x="0" y="212973"/>
                    <a:pt x="0" y="203300"/>
                  </a:cubicBezTo>
                  <a:lnTo>
                    <a:pt x="0" y="36475"/>
                  </a:lnTo>
                  <a:cubicBezTo>
                    <a:pt x="0" y="26801"/>
                    <a:pt x="3843" y="17524"/>
                    <a:pt x="10683" y="10683"/>
                  </a:cubicBezTo>
                  <a:cubicBezTo>
                    <a:pt x="17524" y="3843"/>
                    <a:pt x="26801" y="0"/>
                    <a:pt x="364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-19050"/>
              <a:ext cx="1140988" cy="258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690298" y="4370488"/>
            <a:ext cx="285695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"/>
              </a:lnSpc>
            </a:pP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電子書籍を使ってみた感想</a:t>
            </a:r>
            <a:endParaRPr lang="en-US" sz="1600" b="1" dirty="0">
              <a:solidFill>
                <a:srgbClr val="72540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セザンヌ Bold"/>
              <a:sym typeface="セザンヌ Bold"/>
            </a:endParaRPr>
          </a:p>
          <a:p>
            <a:pPr algn="ctr">
              <a:lnSpc>
                <a:spcPts val="2029"/>
              </a:lnSpc>
            </a:pPr>
            <a:r>
              <a:rPr lang="en-US" sz="16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をひとこと</a:t>
            </a:r>
            <a:r>
              <a:rPr lang="en-US" sz="16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！</a:t>
            </a:r>
          </a:p>
        </p:txBody>
      </p:sp>
      <p:sp>
        <p:nvSpPr>
          <p:cNvPr id="49" name="Freeform 49"/>
          <p:cNvSpPr/>
          <p:nvPr/>
        </p:nvSpPr>
        <p:spPr>
          <a:xfrm>
            <a:off x="700333" y="2521310"/>
            <a:ext cx="777435" cy="1123084"/>
          </a:xfrm>
          <a:custGeom>
            <a:avLst/>
            <a:gdLst/>
            <a:ahLst/>
            <a:cxnLst/>
            <a:rect l="l" t="t" r="r" b="b"/>
            <a:pathLst>
              <a:path w="839231" h="1237472">
                <a:moveTo>
                  <a:pt x="0" y="0"/>
                </a:moveTo>
                <a:lnTo>
                  <a:pt x="839231" y="0"/>
                </a:lnTo>
                <a:lnTo>
                  <a:pt x="839231" y="1237472"/>
                </a:lnTo>
                <a:lnTo>
                  <a:pt x="0" y="12374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3981714" y="2521310"/>
            <a:ext cx="854553" cy="1123084"/>
          </a:xfrm>
          <a:custGeom>
            <a:avLst/>
            <a:gdLst/>
            <a:ahLst/>
            <a:cxnLst/>
            <a:rect l="l" t="t" r="r" b="b"/>
            <a:pathLst>
              <a:path w="922479" h="1237472">
                <a:moveTo>
                  <a:pt x="0" y="0"/>
                </a:moveTo>
                <a:lnTo>
                  <a:pt x="922479" y="0"/>
                </a:lnTo>
                <a:lnTo>
                  <a:pt x="922479" y="1237472"/>
                </a:lnTo>
                <a:lnTo>
                  <a:pt x="0" y="12374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7044663" y="2521310"/>
            <a:ext cx="808699" cy="1123084"/>
          </a:xfrm>
          <a:custGeom>
            <a:avLst/>
            <a:gdLst/>
            <a:ahLst/>
            <a:cxnLst/>
            <a:rect l="l" t="t" r="r" b="b"/>
            <a:pathLst>
              <a:path w="872980" h="1237472">
                <a:moveTo>
                  <a:pt x="0" y="0"/>
                </a:moveTo>
                <a:lnTo>
                  <a:pt x="872980" y="0"/>
                </a:lnTo>
                <a:lnTo>
                  <a:pt x="872980" y="1237472"/>
                </a:lnTo>
                <a:lnTo>
                  <a:pt x="0" y="12374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09269" y="5258442"/>
            <a:ext cx="1257589" cy="1602735"/>
          </a:xfrm>
          <a:custGeom>
            <a:avLst/>
            <a:gdLst/>
            <a:ahLst/>
            <a:cxnLst/>
            <a:rect l="l" t="t" r="r" b="b"/>
            <a:pathLst>
              <a:path w="1357551" h="1765977">
                <a:moveTo>
                  <a:pt x="0" y="0"/>
                </a:moveTo>
                <a:lnTo>
                  <a:pt x="1357551" y="0"/>
                </a:lnTo>
                <a:lnTo>
                  <a:pt x="1357551" y="1765977"/>
                </a:lnTo>
                <a:lnTo>
                  <a:pt x="0" y="176597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700333" y="254980"/>
            <a:ext cx="1762033" cy="1292543"/>
          </a:xfrm>
          <a:custGeom>
            <a:avLst/>
            <a:gdLst/>
            <a:ahLst/>
            <a:cxnLst/>
            <a:rect l="l" t="t" r="r" b="b"/>
            <a:pathLst>
              <a:path w="1902092" h="1424191">
                <a:moveTo>
                  <a:pt x="0" y="0"/>
                </a:moveTo>
                <a:lnTo>
                  <a:pt x="1902092" y="0"/>
                </a:lnTo>
                <a:lnTo>
                  <a:pt x="1902092" y="1424191"/>
                </a:lnTo>
                <a:lnTo>
                  <a:pt x="0" y="14241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340603" y="5258442"/>
            <a:ext cx="1257589" cy="1602735"/>
          </a:xfrm>
          <a:custGeom>
            <a:avLst/>
            <a:gdLst/>
            <a:ahLst/>
            <a:cxnLst/>
            <a:rect l="l" t="t" r="r" b="b"/>
            <a:pathLst>
              <a:path w="1357551" h="1765977">
                <a:moveTo>
                  <a:pt x="0" y="0"/>
                </a:moveTo>
                <a:lnTo>
                  <a:pt x="1357552" y="0"/>
                </a:lnTo>
                <a:lnTo>
                  <a:pt x="1357552" y="1765977"/>
                </a:lnTo>
                <a:lnTo>
                  <a:pt x="0" y="176597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2278815" y="5490743"/>
            <a:ext cx="5347074" cy="684316"/>
            <a:chOff x="0" y="0"/>
            <a:chExt cx="2068590" cy="27022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068590" cy="270222"/>
            </a:xfrm>
            <a:custGeom>
              <a:avLst/>
              <a:gdLst/>
              <a:ahLst/>
              <a:cxnLst/>
              <a:rect l="l" t="t" r="r" b="b"/>
              <a:pathLst>
                <a:path w="2068590" h="270222">
                  <a:moveTo>
                    <a:pt x="20119" y="0"/>
                  </a:moveTo>
                  <a:lnTo>
                    <a:pt x="2048471" y="0"/>
                  </a:lnTo>
                  <a:cubicBezTo>
                    <a:pt x="2053807" y="0"/>
                    <a:pt x="2058924" y="2120"/>
                    <a:pt x="2062697" y="5893"/>
                  </a:cubicBezTo>
                  <a:cubicBezTo>
                    <a:pt x="2066470" y="9666"/>
                    <a:pt x="2068590" y="14783"/>
                    <a:pt x="2068590" y="20119"/>
                  </a:cubicBezTo>
                  <a:lnTo>
                    <a:pt x="2068590" y="250103"/>
                  </a:lnTo>
                  <a:cubicBezTo>
                    <a:pt x="2068590" y="255439"/>
                    <a:pt x="2066470" y="260556"/>
                    <a:pt x="2062697" y="264329"/>
                  </a:cubicBezTo>
                  <a:cubicBezTo>
                    <a:pt x="2058924" y="268102"/>
                    <a:pt x="2053807" y="270222"/>
                    <a:pt x="2048471" y="270222"/>
                  </a:cubicBezTo>
                  <a:lnTo>
                    <a:pt x="20119" y="270222"/>
                  </a:lnTo>
                  <a:cubicBezTo>
                    <a:pt x="14783" y="270222"/>
                    <a:pt x="9666" y="268102"/>
                    <a:pt x="5893" y="264329"/>
                  </a:cubicBezTo>
                  <a:cubicBezTo>
                    <a:pt x="2120" y="260556"/>
                    <a:pt x="0" y="255439"/>
                    <a:pt x="0" y="250103"/>
                  </a:cubicBezTo>
                  <a:lnTo>
                    <a:pt x="0" y="20119"/>
                  </a:lnTo>
                  <a:cubicBezTo>
                    <a:pt x="0" y="14783"/>
                    <a:pt x="2120" y="9666"/>
                    <a:pt x="5893" y="5893"/>
                  </a:cubicBezTo>
                  <a:cubicBezTo>
                    <a:pt x="9666" y="2120"/>
                    <a:pt x="14783" y="0"/>
                    <a:pt x="201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2068590" cy="2892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2356214" y="5525124"/>
            <a:ext cx="517960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8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全部書けたら図書館カウンターへもってきてね</a:t>
            </a:r>
            <a:r>
              <a:rPr lang="en-US" sz="18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。</a:t>
            </a:r>
          </a:p>
          <a:p>
            <a:pPr algn="ctr">
              <a:lnSpc>
                <a:spcPts val="2387"/>
              </a:lnSpc>
            </a:pPr>
            <a:r>
              <a:rPr lang="en-US" sz="1800" b="1" dirty="0" err="1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景品をプレゼントします</a:t>
            </a:r>
            <a:r>
              <a:rPr lang="en-US" sz="18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！</a:t>
            </a:r>
          </a:p>
        </p:txBody>
      </p:sp>
      <p:sp>
        <p:nvSpPr>
          <p:cNvPr id="60" name="Freeform 60"/>
          <p:cNvSpPr/>
          <p:nvPr/>
        </p:nvSpPr>
        <p:spPr>
          <a:xfrm>
            <a:off x="446464" y="4350427"/>
            <a:ext cx="807776" cy="316437"/>
          </a:xfrm>
          <a:custGeom>
            <a:avLst/>
            <a:gdLst/>
            <a:ahLst/>
            <a:cxnLst/>
            <a:rect l="l" t="t" r="r" b="b"/>
            <a:pathLst>
              <a:path w="871984" h="348667">
                <a:moveTo>
                  <a:pt x="0" y="0"/>
                </a:moveTo>
                <a:lnTo>
                  <a:pt x="871984" y="0"/>
                </a:lnTo>
                <a:lnTo>
                  <a:pt x="871984" y="348667"/>
                </a:lnTo>
                <a:lnTo>
                  <a:pt x="0" y="34866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61" name="TextBox 61"/>
          <p:cNvSpPr txBox="1"/>
          <p:nvPr/>
        </p:nvSpPr>
        <p:spPr>
          <a:xfrm>
            <a:off x="4218743" y="6210032"/>
            <a:ext cx="14672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800" b="1" dirty="0">
                <a:solidFill>
                  <a:srgbClr val="72540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セザンヌ Bold"/>
                <a:sym typeface="セザンヌ Bold"/>
              </a:rPr>
              <a:t>●●図書館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游ゴシック</vt:lpstr>
      <vt:lpstr>セザンヌ Bold</vt:lpstr>
      <vt:lpstr>HGP創英角ﾎﾟｯﾌﾟ体</vt:lpstr>
      <vt:lpstr>Calibri</vt:lpstr>
      <vt:lpstr>コーポレート・ロゴ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読書の秋スタンプラリー</dc:title>
  <cp:lastModifiedBy>Windows User</cp:lastModifiedBy>
  <cp:revision>2</cp:revision>
  <dcterms:created xsi:type="dcterms:W3CDTF">2006-08-16T00:00:00Z</dcterms:created>
  <dcterms:modified xsi:type="dcterms:W3CDTF">2024-09-20T02:58:25Z</dcterms:modified>
  <dc:identifier>DAGPwB0g6gQ</dc:identifier>
</cp:coreProperties>
</file>